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4.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2" r:id="rId6"/>
    <p:sldMasterId id="2147485651" r:id="rId7"/>
    <p:sldMasterId id="2147485700" r:id="rId8"/>
    <p:sldMasterId id="2147485750" r:id="rId9"/>
  </p:sldMasterIdLst>
  <p:notesMasterIdLst>
    <p:notesMasterId r:id="rId23"/>
  </p:notesMasterIdLst>
  <p:handoutMasterIdLst>
    <p:handoutMasterId r:id="rId24"/>
  </p:handoutMasterIdLst>
  <p:sldIdLst>
    <p:sldId id="2147480287" r:id="rId10"/>
    <p:sldId id="2147480281" r:id="rId11"/>
    <p:sldId id="2147480290" r:id="rId12"/>
    <p:sldId id="404" r:id="rId13"/>
    <p:sldId id="268" r:id="rId14"/>
    <p:sldId id="2146846438" r:id="rId15"/>
    <p:sldId id="2146846604" r:id="rId16"/>
    <p:sldId id="2146846605" r:id="rId17"/>
    <p:sldId id="2147479552" r:id="rId18"/>
    <p:sldId id="2147480289" r:id="rId19"/>
    <p:sldId id="2147479107" r:id="rId20"/>
    <p:sldId id="275" r:id="rId21"/>
    <p:sldId id="2147479528"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BD2B4B79-10F3-4C50-BCA4-ED453A21D483}">
          <p14:sldIdLst>
            <p14:sldId id="2147480287"/>
            <p14:sldId id="2147480281"/>
            <p14:sldId id="2147480290"/>
            <p14:sldId id="404"/>
            <p14:sldId id="268"/>
            <p14:sldId id="2146846438"/>
            <p14:sldId id="2146846604"/>
            <p14:sldId id="2146846605"/>
            <p14:sldId id="2147479552"/>
            <p14:sldId id="2147480289"/>
            <p14:sldId id="2147479107"/>
            <p14:sldId id="275"/>
            <p14:sldId id="2147479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64C"/>
    <a:srgbClr val="D4EC8E"/>
    <a:srgbClr val="8DE971"/>
    <a:srgbClr val="091F2C"/>
    <a:srgbClr val="702573"/>
    <a:srgbClr val="090909"/>
    <a:srgbClr val="6C2773"/>
    <a:srgbClr val="98309C"/>
    <a:srgbClr val="4A347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855" autoAdjust="0"/>
  </p:normalViewPr>
  <p:slideViewPr>
    <p:cSldViewPr snapToGrid="0">
      <p:cViewPr varScale="1">
        <p:scale>
          <a:sx n="73" d="100"/>
          <a:sy n="73" d="100"/>
        </p:scale>
        <p:origin x="1384" y="27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11/19/2024 1:30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11/19/2024 1:16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BDADC-AC8E-3950-8827-95A3F43FA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96156-0638-E22B-513B-1C79A5190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99B890-BDEE-C531-6F11-4158388CEEC7}"/>
              </a:ext>
            </a:extLst>
          </p:cNvPr>
          <p:cNvSpPr>
            <a:spLocks noGrp="1"/>
          </p:cNvSpPr>
          <p:nvPr>
            <p:ph type="body" idx="1"/>
          </p:nvPr>
        </p:nvSpPr>
        <p:spPr/>
        <p:txBody>
          <a:bodyPr/>
          <a:lstStyle/>
          <a:p>
            <a:r>
              <a:rPr lang="en-US" dirty="0"/>
              <a:t>Hello everyone! How’s everyone’s Ignite going? Having fun?</a:t>
            </a:r>
          </a:p>
          <a:p>
            <a:endParaRPr lang="en-US" dirty="0"/>
          </a:p>
          <a:p>
            <a:r>
              <a:rPr lang="en-US" dirty="0"/>
              <a:t>Welcome to this session on building cloud native applications with Dapr and Radius on Azure! Who here has heard of Dapr or Radius? </a:t>
            </a:r>
          </a:p>
        </p:txBody>
      </p:sp>
      <p:sp>
        <p:nvSpPr>
          <p:cNvPr id="4" name="Header Placeholder 3">
            <a:extLst>
              <a:ext uri="{FF2B5EF4-FFF2-40B4-BE49-F238E27FC236}">
                <a16:creationId xmlns:a16="http://schemas.microsoft.com/office/drawing/2014/main" id="{893B04A5-A52B-AB22-9C72-DE97BC77261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A759FE1-B7FC-EFA5-25D4-6477E533C90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D38980F-7197-8B38-720F-85A6E5586B8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5A71D0F-71A4-298B-1C4C-255EFB2EB85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8659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Alright, let’s jump into a demo and see both of them in action!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11/19/2024 1:17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96803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so much for attending my theatre session, I’d really appreciate any feedback you have at the link there.</a:t>
            </a:r>
          </a:p>
          <a:p>
            <a:endParaRPr lang="en-AU" dirty="0"/>
          </a:p>
          <a:p>
            <a:r>
              <a:rPr lang="en-AU" dirty="0"/>
              <a:t>Please connect with me on BlueSky and LinkedIn, and check out the code on GitHub.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11/19/2024 1:17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24678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name is Will Velida, I’m a Lead Software Engineer at Mantel Group based in Melbourne Australia (much warmer than here) and I’m a Microsoft Azure MVP. It’s my first time in America, and at Ignite, I’ll be here over the next week – so if you have questions on Azure, Platform Engineering, DevOps etc. please feel free to ask me, come and have a chat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11/19/2024 1:16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239624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 talk to a lot of folks about building distributed applications, and there’s a few common challenges that they all face</a:t>
            </a:r>
          </a:p>
          <a:p>
            <a:endParaRPr lang="en-AU" dirty="0"/>
          </a:p>
          <a:p>
            <a:r>
              <a:rPr lang="en-AU" dirty="0"/>
              <a:t>First is there’s a limited amount of tools and runtimes to build applications, and there’s only a few options available to you, depending on where you deploy your applications.</a:t>
            </a:r>
          </a:p>
          <a:p>
            <a:endParaRPr lang="en-AU" dirty="0"/>
          </a:p>
          <a:p>
            <a:r>
              <a:rPr lang="en-AU" dirty="0"/>
              <a:t>And depending on the platform that you’re targeting, there may be a limited amount of support that your language of choice has (Azure Functions, C# vs Golang)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11/19/2024 1:16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9733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AU" dirty="0"/>
              <a:t>So this is where Dapr (Distributed Application Runtime) comes in.</a:t>
            </a:r>
          </a:p>
          <a:p>
            <a:pPr marL="0" lvl="0" indent="0" algn="l" rtl="0">
              <a:lnSpc>
                <a:spcPct val="100000"/>
              </a:lnSpc>
              <a:spcBef>
                <a:spcPts val="0"/>
              </a:spcBef>
              <a:spcAft>
                <a:spcPts val="0"/>
              </a:spcAft>
              <a:buSzPts val="1100"/>
              <a:buNone/>
            </a:pPr>
            <a:endParaRPr lang="en-AU" dirty="0"/>
          </a:p>
          <a:p>
            <a:pPr marL="0" lvl="0" indent="0" algn="l" rtl="0">
              <a:lnSpc>
                <a:spcPct val="100000"/>
              </a:lnSpc>
              <a:spcBef>
                <a:spcPts val="0"/>
              </a:spcBef>
              <a:spcAft>
                <a:spcPts val="0"/>
              </a:spcAft>
              <a:buSzPts val="1100"/>
              <a:buNone/>
            </a:pPr>
            <a:r>
              <a:rPr lang="en-AU" dirty="0"/>
              <a:t>No matter what language we’re developing our microservices with, Dapr provides a set of building blocks, which address common challenges in building resilient, microservice applications, while codifying best practices (such as built-in retries, circuit breakers, distributed tracing etc), so you don’t have to be an expert in developing distributed systems just to use Dapr</a:t>
            </a:r>
          </a:p>
          <a:p>
            <a:pPr marL="0" lvl="0" indent="0" algn="l" rtl="0">
              <a:lnSpc>
                <a:spcPct val="100000"/>
              </a:lnSpc>
              <a:spcBef>
                <a:spcPts val="0"/>
              </a:spcBef>
              <a:spcAft>
                <a:spcPts val="0"/>
              </a:spcAft>
              <a:buSzPts val="1100"/>
              <a:buNone/>
            </a:pPr>
            <a:endParaRPr lang="en-AU" dirty="0"/>
          </a:p>
          <a:p>
            <a:pPr marL="0" lvl="0" indent="0" algn="l" rtl="0">
              <a:lnSpc>
                <a:spcPct val="100000"/>
              </a:lnSpc>
              <a:spcBef>
                <a:spcPts val="0"/>
              </a:spcBef>
              <a:spcAft>
                <a:spcPts val="0"/>
              </a:spcAft>
              <a:buSzPts val="1100"/>
              <a:buNone/>
            </a:pPr>
            <a:r>
              <a:rPr lang="en-AU" dirty="0"/>
              <a:t>So with these consistent APIs, there’s a simpler method of deploying our applications without conforming to a specific cloud provider.</a:t>
            </a:r>
            <a:endParaRPr dirty="0"/>
          </a:p>
        </p:txBody>
      </p:sp>
      <p:sp>
        <p:nvSpPr>
          <p:cNvPr id="290" name="Google Shape;29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AU" dirty="0">
                <a:latin typeface="Space Grotesk" pitchFamily="2" charset="0"/>
                <a:cs typeface="Space Grotesk" pitchFamily="2" charset="0"/>
              </a:rPr>
              <a:t>These different building blocks expose a public API that we call from our code, so it doesn’t matter whether we’re using resources such as Azure Cosmos DB for state management, Service Bus for </a:t>
            </a:r>
            <a:r>
              <a:rPr lang="en-AU" dirty="0" err="1">
                <a:latin typeface="Space Grotesk" pitchFamily="2" charset="0"/>
                <a:cs typeface="Space Grotesk" pitchFamily="2" charset="0"/>
              </a:rPr>
              <a:t>PubSub</a:t>
            </a:r>
            <a:r>
              <a:rPr lang="en-AU" dirty="0">
                <a:latin typeface="Space Grotesk" pitchFamily="2" charset="0"/>
                <a:cs typeface="Space Grotesk" pitchFamily="2" charset="0"/>
              </a:rPr>
              <a:t> etc. in our application code, we can use a consistent </a:t>
            </a:r>
            <a:r>
              <a:rPr lang="en-AU" dirty="0" err="1">
                <a:latin typeface="Space Grotesk" pitchFamily="2" charset="0"/>
                <a:cs typeface="Space Grotesk" pitchFamily="2" charset="0"/>
              </a:rPr>
              <a:t>api</a:t>
            </a:r>
            <a:r>
              <a:rPr lang="en-AU" dirty="0">
                <a:latin typeface="Space Grotesk" pitchFamily="2" charset="0"/>
                <a:cs typeface="Space Grotesk" pitchFamily="2" charset="0"/>
              </a:rPr>
              <a:t> without having to worry about a specific SDK </a:t>
            </a:r>
            <a:endParaRPr dirty="0">
              <a:latin typeface="Space Grotesk" pitchFamily="2" charset="0"/>
              <a:cs typeface="Space Grotesk" pitchFamily="2" charset="0"/>
            </a:endParaRPr>
          </a:p>
        </p:txBody>
      </p:sp>
      <p:sp>
        <p:nvSpPr>
          <p:cNvPr id="354" name="Google Shape;35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But that doesn’t mean we can forget about the underlying resource. We still need to manage our infrastructure effectively, with respect to factors like security, networking, compliance. We still need to ensure that we enforce best practices, while enabling our developers to move fast, and relieve them from the responsibility of managing the platform themselves.</a:t>
            </a:r>
            <a:endParaRPr lang="en-GB" dirty="0"/>
          </a:p>
        </p:txBody>
      </p:sp>
      <p:sp>
        <p:nvSpPr>
          <p:cNvPr id="4" name="Slide Number Placeholder 3"/>
          <p:cNvSpPr>
            <a:spLocks noGrp="1"/>
          </p:cNvSpPr>
          <p:nvPr>
            <p:ph type="sldNum" sz="quarter" idx="5"/>
          </p:nvPr>
        </p:nvSpPr>
        <p:spPr/>
        <p:txBody>
          <a:bodyPr/>
          <a:lstStyle/>
          <a:p>
            <a:fld id="{3E03AE28-2FA0-4697-BCCA-4731E197AB52}" type="slidenum">
              <a:rPr lang="en-US" smtClean="0"/>
              <a:t>6</a:t>
            </a:fld>
            <a:endParaRPr lang="en-US"/>
          </a:p>
        </p:txBody>
      </p:sp>
    </p:spTree>
    <p:extLst>
      <p:ext uri="{BB962C8B-B14F-4D97-AF65-F5344CB8AC3E}">
        <p14:creationId xmlns:p14="http://schemas.microsoft.com/office/powerpoint/2010/main" val="4081155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i="1"/>
              <a:t>“</a:t>
            </a:r>
            <a:r>
              <a:rPr lang="en-NZ" sz="1200" i="1" dirty="0"/>
              <a:t>Radius is an open-source, cloud-native application platform that enables developers and operators to develop and collaborate on cloud native apps across public and private clouds”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95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Radius is designed to enable platform engineers and developers to collaborate on building cloud-native applications. The abstraction unit here is what we call recipes, which are swappable pieces of infrastructure that follow your organization’s best practices and configuration by default.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 no matter where</a:t>
            </a:r>
            <a:r>
              <a:rPr lang="en-AU" dirty="0"/>
              <a:t> we are developing and deploying our cloud native applications, our developers define our application in a graph, and include recipes that abstract the underlying cloud resource, which relieves them from having to know the details of the cloud that they’re deploying to. </a:t>
            </a:r>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9</a:t>
            </a:fld>
            <a:endParaRPr lang="en-US"/>
          </a:p>
        </p:txBody>
      </p:sp>
    </p:spTree>
    <p:extLst>
      <p:ext uri="{BB962C8B-B14F-4D97-AF65-F5344CB8AC3E}">
        <p14:creationId xmlns:p14="http://schemas.microsoft.com/office/powerpoint/2010/main" val="454875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30.e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01827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2896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877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2766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652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4398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581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60738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4453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0025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994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15775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5421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651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075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88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236344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94719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908219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33692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25278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90253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8600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5689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5125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46256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95633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9642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20348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87549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9749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7895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97274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630272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59656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22915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675685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75410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21989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51093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76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5559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728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2">
    <p:bg>
      <p:bgPr>
        <a:solidFill>
          <a:srgbClr val="702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343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50656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79700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3425999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61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450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59867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88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5387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999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000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422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66660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4601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3214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384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4052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5601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18093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33314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83874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534459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24905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72985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431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8424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57624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89754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3133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9596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97273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52266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6638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756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5228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28444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442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27051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3333186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36845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31099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5917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75891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057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3383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8416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757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755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938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6414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928294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0743841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7585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57843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6829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083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83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383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46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391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008339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7933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476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643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78496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5647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47818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728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50770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27018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817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88829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10889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69965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3563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67780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03456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80155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29022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8562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8627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2088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27812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9852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518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2432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31025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35960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306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206526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7521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769625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4013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2E8E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204B5-4865-0CFD-A2A3-19B1A301AC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6399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1220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545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438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6548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523673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958473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dirty="0"/>
              <a:t>Click to edit Master title style</a:t>
            </a:r>
          </a:p>
        </p:txBody>
      </p:sp>
    </p:spTree>
    <p:extLst>
      <p:ext uri="{BB962C8B-B14F-4D97-AF65-F5344CB8AC3E}">
        <p14:creationId xmlns:p14="http://schemas.microsoft.com/office/powerpoint/2010/main" val="4266911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efault_left">
  <p:cSld name="default_left">
    <p:spTree>
      <p:nvGrpSpPr>
        <p:cNvPr id="1" name="Shape 11"/>
        <p:cNvGrpSpPr/>
        <p:nvPr/>
      </p:nvGrpSpPr>
      <p:grpSpPr>
        <a:xfrm>
          <a:off x="0" y="0"/>
          <a:ext cx="0" cy="0"/>
          <a:chOff x="0" y="0"/>
          <a:chExt cx="0" cy="0"/>
        </a:xfrm>
      </p:grpSpPr>
      <p:sp>
        <p:nvSpPr>
          <p:cNvPr id="12" name="Google Shape;12;p76"/>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sz="3600">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17676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82FA16A-5B27-FB65-C2FD-23598BE1D8C9}"/>
              </a:ext>
            </a:extLst>
          </p:cNvPr>
          <p:cNvPicPr>
            <a:picLocks noChangeAspect="1"/>
          </p:cNvPicPr>
          <p:nvPr userDrawn="1"/>
        </p:nvPicPr>
        <p:blipFill>
          <a:blip r:embed="rId2"/>
          <a:srcRect/>
          <a:stretch/>
        </p:blipFill>
        <p:spPr>
          <a:xfrm>
            <a:off x="0" y="0"/>
            <a:ext cx="12192000" cy="6858000"/>
          </a:xfrm>
          <a:prstGeom prst="rect">
            <a:avLst/>
          </a:prstGeom>
        </p:spPr>
      </p:pic>
      <p:pic>
        <p:nvPicPr>
          <p:cNvPr id="2" name="MS logo gray - EMF" descr="Microsoft logo, gray text version">
            <a:extLst>
              <a:ext uri="{FF2B5EF4-FFF2-40B4-BE49-F238E27FC236}">
                <a16:creationId xmlns:a16="http://schemas.microsoft.com/office/drawing/2014/main" id="{2175A0B2-8BE3-CBCD-DDD1-C2C878A62F4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C38753-DFB7-2E52-932A-BB9100B6457B}"/>
              </a:ext>
            </a:extLst>
          </p:cNvPr>
          <p:cNvPicPr>
            <a:picLocks noChangeAspect="1"/>
          </p:cNvPicPr>
          <p:nvPr userDrawn="1"/>
        </p:nvPicPr>
        <p:blipFill>
          <a:blip r:embed="rId2"/>
          <a:srcRect/>
          <a:stretch/>
        </p:blipFill>
        <p:spPr>
          <a:xfrm>
            <a:off x="0" y="0"/>
            <a:ext cx="12192000" cy="6858000"/>
          </a:xfrm>
          <a:prstGeom prst="rect">
            <a:avLst/>
          </a:prstGeom>
        </p:spPr>
      </p:pic>
      <p:pic>
        <p:nvPicPr>
          <p:cNvPr id="3" name="MS logo gray - EMF" descr="Microsoft logo, gray text version">
            <a:extLst>
              <a:ext uri="{FF2B5EF4-FFF2-40B4-BE49-F238E27FC236}">
                <a16:creationId xmlns:a16="http://schemas.microsoft.com/office/drawing/2014/main" id="{0D477C2D-B4B8-D7FF-9FAC-27FFB27FD75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702573"/>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33A29F-32C8-3D72-CB23-40801C10530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MS logo gray - EMF" descr="Microsoft logo, gray text version">
            <a:extLst>
              <a:ext uri="{FF2B5EF4-FFF2-40B4-BE49-F238E27FC236}">
                <a16:creationId xmlns:a16="http://schemas.microsoft.com/office/drawing/2014/main" id="{8685BD4B-3E62-146E-1EFC-ABCD9A7D25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25" name="Graphic 5">
            <a:extLst>
              <a:ext uri="{FF2B5EF4-FFF2-40B4-BE49-F238E27FC236}">
                <a16:creationId xmlns:a16="http://schemas.microsoft.com/office/drawing/2014/main" id="{9869975B-4CD3-58FC-DAC0-997A12E9C564}"/>
              </a:ext>
            </a:extLst>
          </p:cNvPr>
          <p:cNvGrpSpPr/>
          <p:nvPr userDrawn="1"/>
        </p:nvGrpSpPr>
        <p:grpSpPr>
          <a:xfrm>
            <a:off x="587450" y="2711278"/>
            <a:ext cx="3247665" cy="1627506"/>
            <a:chOff x="587450" y="2711278"/>
            <a:chExt cx="3247665" cy="1627506"/>
          </a:xfrm>
          <a:gradFill>
            <a:gsLst>
              <a:gs pos="36000">
                <a:srgbClr val="D33244"/>
              </a:gs>
              <a:gs pos="85000">
                <a:srgbClr val="AC35AE"/>
              </a:gs>
            </a:gsLst>
            <a:lin ang="13200000" scaled="0"/>
          </a:gradFill>
        </p:grpSpPr>
        <p:sp>
          <p:nvSpPr>
            <p:cNvPr id="26" name="Freeform: Shape 25">
              <a:extLst>
                <a:ext uri="{FF2B5EF4-FFF2-40B4-BE49-F238E27FC236}">
                  <a16:creationId xmlns:a16="http://schemas.microsoft.com/office/drawing/2014/main" id="{A6DA114E-892D-2154-5D64-D124E6E3C80F}"/>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3B50421-CBF7-943B-8458-69210F8BD6D7}"/>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9BF90F6-7393-86F6-E47D-84A9971D7A7D}"/>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E31851C-4ED8-00AD-D9E4-F2F0D359644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7438C5-BD29-196D-4304-088CBF89FEBC}"/>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D100A51-2DC4-4CC8-4C56-E56F32F985B0}"/>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7FE12BB-EC28-A5AA-481B-43959FE330E2}"/>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B603A97-3CD3-0CC9-1AEC-65E19B67F179}"/>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B7D3D84-4927-DFF8-B8AE-75D31F65221B}"/>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734E60-586C-5FEB-2DE8-1EBEB42EF01E}"/>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2809940-3789-27EA-161D-4D01FA3EDF56}"/>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DA373B3-2F9A-4FFD-E852-C8A1B56AD151}"/>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58A24-6163-270F-F4FE-C85BF1E6E5E5}"/>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7DFC1AA-DFA2-41DC-5C07-FE81A722617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706AB9E-B66F-5BB5-0B78-231829014FB3}"/>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3025223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11798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image" Target="../media/image1.pn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theme" Target="../theme/theme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2.sv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image" Target="../media/image1.png"/><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theme" Target="../theme/theme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8" Type="http://schemas.openxmlformats.org/officeDocument/2006/relationships/slideLayout" Target="../slideLayouts/slideLayout105.xml"/><Relationship Id="rId51" Type="http://schemas.openxmlformats.org/officeDocument/2006/relationships/image" Target="../media/image2.svg"/><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1" Type="http://schemas.openxmlformats.org/officeDocument/2006/relationships/slideLayout" Target="../slideLayouts/slideLayout98.xml"/><Relationship Id="rId6"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slideLayout" Target="../slideLayouts/slideLayout184.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slideLayout" Target="../slideLayouts/slideLayout187.xml"/><Relationship Id="rId47" Type="http://schemas.openxmlformats.org/officeDocument/2006/relationships/slideLayout" Target="../slideLayouts/slideLayout192.xml"/><Relationship Id="rId50" Type="http://schemas.openxmlformats.org/officeDocument/2006/relationships/image" Target="../media/image1.png"/><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9" Type="http://schemas.openxmlformats.org/officeDocument/2006/relationships/slideLayout" Target="../slideLayouts/slideLayout174.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45" Type="http://schemas.openxmlformats.org/officeDocument/2006/relationships/slideLayout" Target="../slideLayouts/slideLayout190.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49" Type="http://schemas.openxmlformats.org/officeDocument/2006/relationships/theme" Target="../theme/theme4.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4" Type="http://schemas.openxmlformats.org/officeDocument/2006/relationships/slideLayout" Target="../slideLayouts/slideLayout189.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43" Type="http://schemas.openxmlformats.org/officeDocument/2006/relationships/slideLayout" Target="../slideLayouts/slideLayout188.xml"/><Relationship Id="rId48" Type="http://schemas.openxmlformats.org/officeDocument/2006/relationships/slideLayout" Target="../slideLayouts/slideLayout193.xml"/><Relationship Id="rId8" Type="http://schemas.openxmlformats.org/officeDocument/2006/relationships/slideLayout" Target="../slideLayouts/slideLayout153.xml"/><Relationship Id="rId51" Type="http://schemas.openxmlformats.org/officeDocument/2006/relationships/image" Target="../media/image2.svg"/><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 Id="rId46" Type="http://schemas.openxmlformats.org/officeDocument/2006/relationships/slideLayout" Target="../slideLayouts/slideLayout191.xml"/><Relationship Id="rId20" Type="http://schemas.openxmlformats.org/officeDocument/2006/relationships/slideLayout" Target="../slideLayouts/slideLayout165.xml"/><Relationship Id="rId41" Type="http://schemas.openxmlformats.org/officeDocument/2006/relationships/slideLayout" Target="../slideLayouts/slideLayout186.xml"/><Relationship Id="rId1" Type="http://schemas.openxmlformats.org/officeDocument/2006/relationships/slideLayout" Target="../slideLayouts/slideLayout146.xml"/><Relationship Id="rId6" Type="http://schemas.openxmlformats.org/officeDocument/2006/relationships/slideLayout" Target="../slideLayouts/slideLayout15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slideLayout" Target="../slideLayouts/slideLayout232.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42" Type="http://schemas.openxmlformats.org/officeDocument/2006/relationships/slideLayout" Target="../slideLayouts/slideLayout235.xml"/><Relationship Id="rId47" Type="http://schemas.openxmlformats.org/officeDocument/2006/relationships/slideLayout" Target="../slideLayouts/slideLayout240.xml"/><Relationship Id="rId50" Type="http://schemas.openxmlformats.org/officeDocument/2006/relationships/theme" Target="../theme/theme5.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9" Type="http://schemas.openxmlformats.org/officeDocument/2006/relationships/slideLayout" Target="../slideLayouts/slideLayout222.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40" Type="http://schemas.openxmlformats.org/officeDocument/2006/relationships/slideLayout" Target="../slideLayouts/slideLayout233.xml"/><Relationship Id="rId45" Type="http://schemas.openxmlformats.org/officeDocument/2006/relationships/slideLayout" Target="../slideLayouts/slideLayout238.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49" Type="http://schemas.openxmlformats.org/officeDocument/2006/relationships/slideLayout" Target="../slideLayouts/slideLayout242.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4" Type="http://schemas.openxmlformats.org/officeDocument/2006/relationships/slideLayout" Target="../slideLayouts/slideLayout237.xml"/><Relationship Id="rId52" Type="http://schemas.openxmlformats.org/officeDocument/2006/relationships/image" Target="../media/image2.svg"/><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43" Type="http://schemas.openxmlformats.org/officeDocument/2006/relationships/slideLayout" Target="../slideLayouts/slideLayout236.xml"/><Relationship Id="rId48" Type="http://schemas.openxmlformats.org/officeDocument/2006/relationships/slideLayout" Target="../slideLayouts/slideLayout241.xml"/><Relationship Id="rId8" Type="http://schemas.openxmlformats.org/officeDocument/2006/relationships/slideLayout" Target="../slideLayouts/slideLayout201.xml"/><Relationship Id="rId51" Type="http://schemas.openxmlformats.org/officeDocument/2006/relationships/image" Target="../media/image1.png"/><Relationship Id="rId3" Type="http://schemas.openxmlformats.org/officeDocument/2006/relationships/slideLayout" Target="../slideLayouts/slideLayout196.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slideLayout" Target="../slideLayouts/slideLayout231.xml"/><Relationship Id="rId46" Type="http://schemas.openxmlformats.org/officeDocument/2006/relationships/slideLayout" Target="../slideLayouts/slideLayout239.xml"/><Relationship Id="rId20" Type="http://schemas.openxmlformats.org/officeDocument/2006/relationships/slideLayout" Target="../slideLayouts/slideLayout213.xml"/><Relationship Id="rId41" Type="http://schemas.openxmlformats.org/officeDocument/2006/relationships/slideLayout" Target="../slideLayouts/slideLayout234.xml"/><Relationship Id="rId1" Type="http://schemas.openxmlformats.org/officeDocument/2006/relationships/slideLayout" Target="../slideLayouts/slideLayout194.xml"/><Relationship Id="rId6" Type="http://schemas.openxmlformats.org/officeDocument/2006/relationships/slideLayout" Target="../slideLayouts/slideLayout19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9" Type="http://schemas.openxmlformats.org/officeDocument/2006/relationships/slideLayout" Target="../slideLayouts/slideLayout281.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42" Type="http://schemas.openxmlformats.org/officeDocument/2006/relationships/slideLayout" Target="../slideLayouts/slideLayout284.xml"/><Relationship Id="rId47" Type="http://schemas.openxmlformats.org/officeDocument/2006/relationships/slideLayout" Target="../slideLayouts/slideLayout289.xml"/><Relationship Id="rId50" Type="http://schemas.openxmlformats.org/officeDocument/2006/relationships/theme" Target="../theme/theme6.xml"/><Relationship Id="rId7" Type="http://schemas.openxmlformats.org/officeDocument/2006/relationships/slideLayout" Target="../slideLayouts/slideLayout24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9" Type="http://schemas.openxmlformats.org/officeDocument/2006/relationships/slideLayout" Target="../slideLayouts/slideLayout271.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37" Type="http://schemas.openxmlformats.org/officeDocument/2006/relationships/slideLayout" Target="../slideLayouts/slideLayout279.xml"/><Relationship Id="rId40" Type="http://schemas.openxmlformats.org/officeDocument/2006/relationships/slideLayout" Target="../slideLayouts/slideLayout282.xml"/><Relationship Id="rId45" Type="http://schemas.openxmlformats.org/officeDocument/2006/relationships/slideLayout" Target="../slideLayouts/slideLayout287.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36" Type="http://schemas.openxmlformats.org/officeDocument/2006/relationships/slideLayout" Target="../slideLayouts/slideLayout278.xml"/><Relationship Id="rId49" Type="http://schemas.openxmlformats.org/officeDocument/2006/relationships/slideLayout" Target="../slideLayouts/slideLayout291.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4" Type="http://schemas.openxmlformats.org/officeDocument/2006/relationships/slideLayout" Target="../slideLayouts/slideLayout286.xml"/><Relationship Id="rId52" Type="http://schemas.openxmlformats.org/officeDocument/2006/relationships/image" Target="../media/image2.svg"/><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slideLayout" Target="../slideLayouts/slideLayout277.xml"/><Relationship Id="rId43" Type="http://schemas.openxmlformats.org/officeDocument/2006/relationships/slideLayout" Target="../slideLayouts/slideLayout285.xml"/><Relationship Id="rId48" Type="http://schemas.openxmlformats.org/officeDocument/2006/relationships/slideLayout" Target="../slideLayouts/slideLayout290.xml"/><Relationship Id="rId8" Type="http://schemas.openxmlformats.org/officeDocument/2006/relationships/slideLayout" Target="../slideLayouts/slideLayout250.xml"/><Relationship Id="rId51" Type="http://schemas.openxmlformats.org/officeDocument/2006/relationships/image" Target="../media/image1.png"/><Relationship Id="rId3" Type="http://schemas.openxmlformats.org/officeDocument/2006/relationships/slideLayout" Target="../slideLayouts/slideLayout245.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38" Type="http://schemas.openxmlformats.org/officeDocument/2006/relationships/slideLayout" Target="../slideLayouts/slideLayout280.xml"/><Relationship Id="rId46" Type="http://schemas.openxmlformats.org/officeDocument/2006/relationships/slideLayout" Target="../slideLayouts/slideLayout288.xml"/><Relationship Id="rId20" Type="http://schemas.openxmlformats.org/officeDocument/2006/relationships/slideLayout" Target="../slideLayouts/slideLayout262.xml"/><Relationship Id="rId41" Type="http://schemas.openxmlformats.org/officeDocument/2006/relationships/slideLayout" Target="../slideLayouts/slideLayout283.xml"/><Relationship Id="rId1" Type="http://schemas.openxmlformats.org/officeDocument/2006/relationships/slideLayout" Target="../slideLayouts/slideLayout243.xml"/><Relationship Id="rId6" Type="http://schemas.openxmlformats.org/officeDocument/2006/relationships/slideLayout" Target="../slideLayouts/slideLayout2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9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767595465"/>
      </p:ext>
    </p:extLst>
  </p:cSld>
  <p:clrMap bg1="lt1" tx1="dk1" bg2="lt2" tx2="dk2" accent1="accent1" accent2="accent2" accent3="accent3" accent4="accent4" accent5="accent5" accent6="accent6" hlink="hlink" folHlink="folHlink"/>
  <p:sldLayoutIdLst>
    <p:sldLayoutId id="2147485603" r:id="rId1"/>
    <p:sldLayoutId id="2147485604" r:id="rId2"/>
    <p:sldLayoutId id="2147485605" r:id="rId3"/>
    <p:sldLayoutId id="2147485606" r:id="rId4"/>
    <p:sldLayoutId id="2147485607" r:id="rId5"/>
    <p:sldLayoutId id="2147485608" r:id="rId6"/>
    <p:sldLayoutId id="2147485609" r:id="rId7"/>
    <p:sldLayoutId id="2147485610" r:id="rId8"/>
    <p:sldLayoutId id="2147485611" r:id="rId9"/>
    <p:sldLayoutId id="2147485612" r:id="rId10"/>
    <p:sldLayoutId id="2147485613" r:id="rId11"/>
    <p:sldLayoutId id="2147485614" r:id="rId12"/>
    <p:sldLayoutId id="2147485615" r:id="rId13"/>
    <p:sldLayoutId id="2147485616" r:id="rId14"/>
    <p:sldLayoutId id="2147485617" r:id="rId15"/>
    <p:sldLayoutId id="2147485618" r:id="rId16"/>
    <p:sldLayoutId id="2147485619" r:id="rId17"/>
    <p:sldLayoutId id="2147485620" r:id="rId18"/>
    <p:sldLayoutId id="2147485621" r:id="rId19"/>
    <p:sldLayoutId id="2147485622" r:id="rId20"/>
    <p:sldLayoutId id="2147485623" r:id="rId21"/>
    <p:sldLayoutId id="2147485624" r:id="rId22"/>
    <p:sldLayoutId id="2147485625" r:id="rId23"/>
    <p:sldLayoutId id="2147485626" r:id="rId24"/>
    <p:sldLayoutId id="2147485627" r:id="rId25"/>
    <p:sldLayoutId id="2147485628" r:id="rId26"/>
    <p:sldLayoutId id="2147485629" r:id="rId27"/>
    <p:sldLayoutId id="2147485630" r:id="rId28"/>
    <p:sldLayoutId id="2147485631" r:id="rId29"/>
    <p:sldLayoutId id="2147485632" r:id="rId30"/>
    <p:sldLayoutId id="2147485633" r:id="rId31"/>
    <p:sldLayoutId id="2147485634" r:id="rId32"/>
    <p:sldLayoutId id="2147485635" r:id="rId33"/>
    <p:sldLayoutId id="2147485636" r:id="rId34"/>
    <p:sldLayoutId id="2147485637" r:id="rId35"/>
    <p:sldLayoutId id="2147485638" r:id="rId36"/>
    <p:sldLayoutId id="2147485639" r:id="rId37"/>
    <p:sldLayoutId id="2147485640" r:id="rId38"/>
    <p:sldLayoutId id="2147485641" r:id="rId39"/>
    <p:sldLayoutId id="2147485642" r:id="rId40"/>
    <p:sldLayoutId id="2147485643" r:id="rId41"/>
    <p:sldLayoutId id="2147485644" r:id="rId42"/>
    <p:sldLayoutId id="2147485645" r:id="rId43"/>
    <p:sldLayoutId id="2147485646" r:id="rId44"/>
    <p:sldLayoutId id="2147485647" r:id="rId45"/>
    <p:sldLayoutId id="2147485648" r:id="rId46"/>
    <p:sldLayoutId id="2147485649" r:id="rId47"/>
    <p:sldLayoutId id="214748565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79266723"/>
      </p:ext>
    </p:extLst>
  </p:cSld>
  <p:clrMap bg1="dk1" tx1="lt1" bg2="dk2" tx2="lt2" accent1="accent1" accent2="accent2" accent3="accent3" accent4="accent4" accent5="accent5" accent6="accent6" hlink="hlink" folHlink="folHlink"/>
  <p:sldLayoutIdLst>
    <p:sldLayoutId id="2147485652" r:id="rId1"/>
    <p:sldLayoutId id="2147485653" r:id="rId2"/>
    <p:sldLayoutId id="2147485654" r:id="rId3"/>
    <p:sldLayoutId id="2147485655" r:id="rId4"/>
    <p:sldLayoutId id="2147485656" r:id="rId5"/>
    <p:sldLayoutId id="2147485657" r:id="rId6"/>
    <p:sldLayoutId id="2147485658" r:id="rId7"/>
    <p:sldLayoutId id="2147485659" r:id="rId8"/>
    <p:sldLayoutId id="2147485660" r:id="rId9"/>
    <p:sldLayoutId id="2147485661" r:id="rId10"/>
    <p:sldLayoutId id="2147485662" r:id="rId11"/>
    <p:sldLayoutId id="2147485663" r:id="rId12"/>
    <p:sldLayoutId id="2147485664" r:id="rId13"/>
    <p:sldLayoutId id="2147485665" r:id="rId14"/>
    <p:sldLayoutId id="2147485666" r:id="rId15"/>
    <p:sldLayoutId id="2147485667" r:id="rId16"/>
    <p:sldLayoutId id="2147485668" r:id="rId17"/>
    <p:sldLayoutId id="2147485669" r:id="rId18"/>
    <p:sldLayoutId id="2147485670" r:id="rId19"/>
    <p:sldLayoutId id="2147485671" r:id="rId20"/>
    <p:sldLayoutId id="2147485672" r:id="rId21"/>
    <p:sldLayoutId id="2147485673" r:id="rId22"/>
    <p:sldLayoutId id="2147485674" r:id="rId23"/>
    <p:sldLayoutId id="2147485675" r:id="rId24"/>
    <p:sldLayoutId id="2147485676" r:id="rId25"/>
    <p:sldLayoutId id="2147485677" r:id="rId26"/>
    <p:sldLayoutId id="2147485678" r:id="rId27"/>
    <p:sldLayoutId id="2147485679" r:id="rId28"/>
    <p:sldLayoutId id="2147485680" r:id="rId29"/>
    <p:sldLayoutId id="2147485681" r:id="rId30"/>
    <p:sldLayoutId id="2147485682" r:id="rId31"/>
    <p:sldLayoutId id="2147485683" r:id="rId32"/>
    <p:sldLayoutId id="2147485684" r:id="rId33"/>
    <p:sldLayoutId id="2147485685" r:id="rId34"/>
    <p:sldLayoutId id="2147485686" r:id="rId35"/>
    <p:sldLayoutId id="2147485687" r:id="rId36"/>
    <p:sldLayoutId id="2147485688" r:id="rId37"/>
    <p:sldLayoutId id="2147485689" r:id="rId38"/>
    <p:sldLayoutId id="2147485690" r:id="rId39"/>
    <p:sldLayoutId id="2147485691" r:id="rId40"/>
    <p:sldLayoutId id="2147485692" r:id="rId41"/>
    <p:sldLayoutId id="2147485693" r:id="rId42"/>
    <p:sldLayoutId id="2147485694" r:id="rId43"/>
    <p:sldLayoutId id="2147485695" r:id="rId44"/>
    <p:sldLayoutId id="2147485696" r:id="rId45"/>
    <p:sldLayoutId id="2147485697" r:id="rId46"/>
    <p:sldLayoutId id="2147485698" r:id="rId47"/>
    <p:sldLayoutId id="2147485699"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69110842"/>
      </p:ext>
    </p:extLst>
  </p:cSld>
  <p:clrMap bg1="lt1" tx1="dk1" bg2="lt2" tx2="dk2" accent1="accent1" accent2="accent2" accent3="accent3" accent4="accent4" accent5="accent5" accent6="accent6" hlink="hlink" folHlink="folHlink"/>
  <p:sldLayoutIdLst>
    <p:sldLayoutId id="2147485701" r:id="rId1"/>
    <p:sldLayoutId id="2147485702" r:id="rId2"/>
    <p:sldLayoutId id="2147485703" r:id="rId3"/>
    <p:sldLayoutId id="2147485704" r:id="rId4"/>
    <p:sldLayoutId id="2147485705" r:id="rId5"/>
    <p:sldLayoutId id="2147485706" r:id="rId6"/>
    <p:sldLayoutId id="2147485707" r:id="rId7"/>
    <p:sldLayoutId id="2147485708" r:id="rId8"/>
    <p:sldLayoutId id="2147485709" r:id="rId9"/>
    <p:sldLayoutId id="2147485710" r:id="rId10"/>
    <p:sldLayoutId id="2147485711" r:id="rId11"/>
    <p:sldLayoutId id="2147485712" r:id="rId12"/>
    <p:sldLayoutId id="2147485713" r:id="rId13"/>
    <p:sldLayoutId id="2147485714" r:id="rId14"/>
    <p:sldLayoutId id="2147485715" r:id="rId15"/>
    <p:sldLayoutId id="2147485716" r:id="rId16"/>
    <p:sldLayoutId id="2147485717" r:id="rId17"/>
    <p:sldLayoutId id="2147485718" r:id="rId18"/>
    <p:sldLayoutId id="2147485719" r:id="rId19"/>
    <p:sldLayoutId id="2147485720" r:id="rId20"/>
    <p:sldLayoutId id="2147485721" r:id="rId21"/>
    <p:sldLayoutId id="2147485722" r:id="rId22"/>
    <p:sldLayoutId id="2147485723" r:id="rId23"/>
    <p:sldLayoutId id="2147485724" r:id="rId24"/>
    <p:sldLayoutId id="2147485725" r:id="rId25"/>
    <p:sldLayoutId id="2147485726" r:id="rId26"/>
    <p:sldLayoutId id="2147485727" r:id="rId27"/>
    <p:sldLayoutId id="2147485728" r:id="rId28"/>
    <p:sldLayoutId id="2147485729" r:id="rId29"/>
    <p:sldLayoutId id="2147485730" r:id="rId30"/>
    <p:sldLayoutId id="2147485731" r:id="rId31"/>
    <p:sldLayoutId id="2147485732" r:id="rId32"/>
    <p:sldLayoutId id="2147485733" r:id="rId33"/>
    <p:sldLayoutId id="2147485734" r:id="rId34"/>
    <p:sldLayoutId id="2147485735" r:id="rId35"/>
    <p:sldLayoutId id="2147485736" r:id="rId36"/>
    <p:sldLayoutId id="2147485737" r:id="rId37"/>
    <p:sldLayoutId id="2147485738" r:id="rId38"/>
    <p:sldLayoutId id="2147485739" r:id="rId39"/>
    <p:sldLayoutId id="2147485740" r:id="rId40"/>
    <p:sldLayoutId id="2147485741" r:id="rId41"/>
    <p:sldLayoutId id="2147485742" r:id="rId42"/>
    <p:sldLayoutId id="2147485743" r:id="rId43"/>
    <p:sldLayoutId id="2147485744" r:id="rId44"/>
    <p:sldLayoutId id="2147485745" r:id="rId45"/>
    <p:sldLayoutId id="2147485746" r:id="rId46"/>
    <p:sldLayoutId id="2147485747" r:id="rId47"/>
    <p:sldLayoutId id="2147485748" r:id="rId48"/>
    <p:sldLayoutId id="214748574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51" r:id="rId1"/>
    <p:sldLayoutId id="2147485752" r:id="rId2"/>
    <p:sldLayoutId id="2147485753" r:id="rId3"/>
    <p:sldLayoutId id="2147485754" r:id="rId4"/>
    <p:sldLayoutId id="2147485755" r:id="rId5"/>
    <p:sldLayoutId id="2147485756" r:id="rId6"/>
    <p:sldLayoutId id="2147485757" r:id="rId7"/>
    <p:sldLayoutId id="2147485758" r:id="rId8"/>
    <p:sldLayoutId id="2147485759" r:id="rId9"/>
    <p:sldLayoutId id="2147485760" r:id="rId10"/>
    <p:sldLayoutId id="2147485761" r:id="rId11"/>
    <p:sldLayoutId id="2147485762" r:id="rId12"/>
    <p:sldLayoutId id="2147485763" r:id="rId13"/>
    <p:sldLayoutId id="2147485764" r:id="rId14"/>
    <p:sldLayoutId id="2147485765" r:id="rId15"/>
    <p:sldLayoutId id="2147485766" r:id="rId16"/>
    <p:sldLayoutId id="2147485767" r:id="rId17"/>
    <p:sldLayoutId id="2147485768" r:id="rId18"/>
    <p:sldLayoutId id="2147485769" r:id="rId19"/>
    <p:sldLayoutId id="2147485770" r:id="rId20"/>
    <p:sldLayoutId id="2147485771" r:id="rId21"/>
    <p:sldLayoutId id="2147485772" r:id="rId22"/>
    <p:sldLayoutId id="2147485773" r:id="rId23"/>
    <p:sldLayoutId id="2147485774" r:id="rId24"/>
    <p:sldLayoutId id="2147485775" r:id="rId25"/>
    <p:sldLayoutId id="2147485776" r:id="rId26"/>
    <p:sldLayoutId id="2147485777" r:id="rId27"/>
    <p:sldLayoutId id="2147485778" r:id="rId28"/>
    <p:sldLayoutId id="2147485779" r:id="rId29"/>
    <p:sldLayoutId id="2147485780" r:id="rId30"/>
    <p:sldLayoutId id="2147485781" r:id="rId31"/>
    <p:sldLayoutId id="2147485782" r:id="rId32"/>
    <p:sldLayoutId id="2147485783" r:id="rId33"/>
    <p:sldLayoutId id="2147485784" r:id="rId34"/>
    <p:sldLayoutId id="2147485785" r:id="rId35"/>
    <p:sldLayoutId id="2147485786" r:id="rId36"/>
    <p:sldLayoutId id="2147485787" r:id="rId37"/>
    <p:sldLayoutId id="2147485788" r:id="rId38"/>
    <p:sldLayoutId id="2147485789" r:id="rId39"/>
    <p:sldLayoutId id="2147485790" r:id="rId40"/>
    <p:sldLayoutId id="2147485791" r:id="rId41"/>
    <p:sldLayoutId id="2147485792" r:id="rId42"/>
    <p:sldLayoutId id="2147485793" r:id="rId43"/>
    <p:sldLayoutId id="2147485794" r:id="rId44"/>
    <p:sldLayoutId id="2147485795" r:id="rId45"/>
    <p:sldLayoutId id="2147485796" r:id="rId46"/>
    <p:sldLayoutId id="2147485797" r:id="rId47"/>
    <p:sldLayoutId id="2147485798" r:id="rId48"/>
    <p:sldLayoutId id="214748580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6.xml"/></Relationships>
</file>

<file path=ppt/slides/_rels/slide12.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291.xml"/><Relationship Id="rId4" Type="http://schemas.openxmlformats.org/officeDocument/2006/relationships/image" Target="../media/image1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2" Type="http://schemas.openxmlformats.org/officeDocument/2006/relationships/notesSlide" Target="../notesSlides/notesSlide4.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49.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8" Type="http://schemas.openxmlformats.org/officeDocument/2006/relationships/image" Target="../media/image49.png"/></Relationships>
</file>

<file path=ppt/slides/_rels/slide5.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104.svg"/><Relationship Id="rId21" Type="http://schemas.openxmlformats.org/officeDocument/2006/relationships/image" Target="../media/image86.png"/><Relationship Id="rId34" Type="http://schemas.openxmlformats.org/officeDocument/2006/relationships/image" Target="../media/image99.png"/><Relationship Id="rId42" Type="http://schemas.openxmlformats.org/officeDocument/2006/relationships/image" Target="../media/image107.png"/><Relationship Id="rId47" Type="http://schemas.openxmlformats.org/officeDocument/2006/relationships/image" Target="../media/image112.svg"/><Relationship Id="rId7" Type="http://schemas.openxmlformats.org/officeDocument/2006/relationships/image" Target="../media/image58.png"/><Relationship Id="rId2" Type="http://schemas.openxmlformats.org/officeDocument/2006/relationships/notesSlide" Target="../notesSlides/notesSlide5.xml"/><Relationship Id="rId16" Type="http://schemas.openxmlformats.org/officeDocument/2006/relationships/image" Target="../media/image81.png"/><Relationship Id="rId29" Type="http://schemas.openxmlformats.org/officeDocument/2006/relationships/image" Target="../media/image94.png"/><Relationship Id="rId11" Type="http://schemas.openxmlformats.org/officeDocument/2006/relationships/image" Target="../media/image62.png"/><Relationship Id="rId24" Type="http://schemas.openxmlformats.org/officeDocument/2006/relationships/image" Target="../media/image89.png"/><Relationship Id="rId32" Type="http://schemas.openxmlformats.org/officeDocument/2006/relationships/image" Target="../media/image97.png"/><Relationship Id="rId37" Type="http://schemas.openxmlformats.org/officeDocument/2006/relationships/image" Target="../media/image102.png"/><Relationship Id="rId40" Type="http://schemas.openxmlformats.org/officeDocument/2006/relationships/image" Target="../media/image105.png"/><Relationship Id="rId45" Type="http://schemas.openxmlformats.org/officeDocument/2006/relationships/image" Target="../media/image110.svg"/><Relationship Id="rId5" Type="http://schemas.openxmlformats.org/officeDocument/2006/relationships/image" Target="../media/image55.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01.png"/><Relationship Id="rId49" Type="http://schemas.openxmlformats.org/officeDocument/2006/relationships/image" Target="../media/image76.png"/><Relationship Id="rId10" Type="http://schemas.openxmlformats.org/officeDocument/2006/relationships/image" Target="../media/image61.png"/><Relationship Id="rId19" Type="http://schemas.openxmlformats.org/officeDocument/2006/relationships/image" Target="../media/image84.png"/><Relationship Id="rId31" Type="http://schemas.openxmlformats.org/officeDocument/2006/relationships/image" Target="../media/image96.png"/><Relationship Id="rId44" Type="http://schemas.openxmlformats.org/officeDocument/2006/relationships/image" Target="../media/image109.png"/><Relationship Id="rId4" Type="http://schemas.openxmlformats.org/officeDocument/2006/relationships/image" Target="../media/image54.png"/><Relationship Id="rId9" Type="http://schemas.openxmlformats.org/officeDocument/2006/relationships/image" Target="../media/image60.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png"/><Relationship Id="rId43" Type="http://schemas.openxmlformats.org/officeDocument/2006/relationships/image" Target="../media/image108.svg"/><Relationship Id="rId48" Type="http://schemas.openxmlformats.org/officeDocument/2006/relationships/image" Target="../media/image72.png"/><Relationship Id="rId8" Type="http://schemas.openxmlformats.org/officeDocument/2006/relationships/image" Target="../media/image59.png"/><Relationship Id="rId3" Type="http://schemas.openxmlformats.org/officeDocument/2006/relationships/image" Target="../media/image77.png"/><Relationship Id="rId12" Type="http://schemas.openxmlformats.org/officeDocument/2006/relationships/image" Target="../media/image63.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png"/><Relationship Id="rId38" Type="http://schemas.openxmlformats.org/officeDocument/2006/relationships/image" Target="../media/image103.png"/><Relationship Id="rId46" Type="http://schemas.openxmlformats.org/officeDocument/2006/relationships/image" Target="../media/image111.png"/><Relationship Id="rId20" Type="http://schemas.openxmlformats.org/officeDocument/2006/relationships/image" Target="../media/image85.png"/><Relationship Id="rId41" Type="http://schemas.openxmlformats.org/officeDocument/2006/relationships/image" Target="../media/image106.svg"/><Relationship Id="rId1" Type="http://schemas.openxmlformats.org/officeDocument/2006/relationships/slideLayout" Target="../slideLayouts/slideLayout49.xml"/><Relationship Id="rId6"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svg"/><Relationship Id="rId3" Type="http://schemas.openxmlformats.org/officeDocument/2006/relationships/image" Target="../media/image119.png"/><Relationship Id="rId7" Type="http://schemas.openxmlformats.org/officeDocument/2006/relationships/image" Target="../media/image123.svg"/><Relationship Id="rId12" Type="http://schemas.openxmlformats.org/officeDocument/2006/relationships/image" Target="../media/image128.svg"/><Relationship Id="rId17" Type="http://schemas.openxmlformats.org/officeDocument/2006/relationships/image" Target="../media/image133.png"/><Relationship Id="rId2" Type="http://schemas.openxmlformats.org/officeDocument/2006/relationships/notesSlide" Target="../notesSlides/notesSlide9.xml"/><Relationship Id="rId16" Type="http://schemas.openxmlformats.org/officeDocument/2006/relationships/image" Target="../media/image132.jpeg"/><Relationship Id="rId1" Type="http://schemas.openxmlformats.org/officeDocument/2006/relationships/slideLayout" Target="../slideLayouts/slideLayout45.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jpeg"/><Relationship Id="rId15" Type="http://schemas.openxmlformats.org/officeDocument/2006/relationships/image" Target="../media/image131.png"/><Relationship Id="rId10" Type="http://schemas.openxmlformats.org/officeDocument/2006/relationships/image" Target="../media/image126.png"/><Relationship Id="rId19" Type="http://schemas.openxmlformats.org/officeDocument/2006/relationships/image" Target="../media/image135.pn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41B12-3D6A-BC07-07ED-73BC957B3E5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EF990FA7-768D-EE19-65EA-B0A595DD4720}"/>
              </a:ext>
            </a:extLst>
          </p:cNvPr>
          <p:cNvSpPr>
            <a:spLocks noGrp="1"/>
          </p:cNvSpPr>
          <p:nvPr>
            <p:ph type="title"/>
          </p:nvPr>
        </p:nvSpPr>
        <p:spPr>
          <a:xfrm>
            <a:off x="195476" y="2187327"/>
            <a:ext cx="7367066" cy="1846659"/>
          </a:xfrm>
        </p:spPr>
        <p:txBody>
          <a:bodyPr/>
          <a:lstStyle/>
          <a:p>
            <a:r>
              <a:rPr lang="en-GB" dirty="0"/>
              <a:t>Building Cloud Native Applications with Dapr and Radius on Azure</a:t>
            </a:r>
            <a:endParaRPr lang="en-US" dirty="0"/>
          </a:p>
        </p:txBody>
      </p:sp>
      <p:sp>
        <p:nvSpPr>
          <p:cNvPr id="6" name="Text Placeholder 3">
            <a:extLst>
              <a:ext uri="{FF2B5EF4-FFF2-40B4-BE49-F238E27FC236}">
                <a16:creationId xmlns:a16="http://schemas.microsoft.com/office/drawing/2014/main" id="{71345D6D-206A-E654-A1E6-DD1EB16293D8}"/>
              </a:ext>
            </a:extLst>
          </p:cNvPr>
          <p:cNvSpPr>
            <a:spLocks noGrp="1"/>
          </p:cNvSpPr>
          <p:nvPr>
            <p:ph type="body" sz="quarter" idx="12"/>
          </p:nvPr>
        </p:nvSpPr>
        <p:spPr>
          <a:xfrm>
            <a:off x="195476" y="4479484"/>
            <a:ext cx="6217920" cy="1107996"/>
          </a:xfrm>
        </p:spPr>
        <p:txBody>
          <a:bodyPr/>
          <a:lstStyle/>
          <a:p>
            <a:r>
              <a:rPr lang="en-US" dirty="0"/>
              <a:t>Will Velida</a:t>
            </a:r>
          </a:p>
          <a:p>
            <a:r>
              <a:rPr lang="en-US" dirty="0"/>
              <a:t>Lead Software Engineer at Mantel Group</a:t>
            </a:r>
          </a:p>
          <a:p>
            <a:r>
              <a:rPr lang="en-US" dirty="0"/>
              <a:t>Microsoft Azure MVP</a:t>
            </a:r>
          </a:p>
          <a:p>
            <a:r>
              <a:rPr lang="en-US" sz="1800" i="1" dirty="0">
                <a:latin typeface="+mn-lt"/>
              </a:rPr>
              <a:t>bsky.app/profile/willvelida.com</a:t>
            </a:r>
            <a:endParaRPr lang="en-US" dirty="0"/>
          </a:p>
        </p:txBody>
      </p:sp>
    </p:spTree>
    <p:extLst>
      <p:ext uri="{BB962C8B-B14F-4D97-AF65-F5344CB8AC3E}">
        <p14:creationId xmlns:p14="http://schemas.microsoft.com/office/powerpoint/2010/main" val="41677349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9EC1-FC3E-6D7A-21C2-1191C7E2B294}"/>
              </a:ext>
            </a:extLst>
          </p:cNvPr>
          <p:cNvSpPr>
            <a:spLocks noGrp="1"/>
          </p:cNvSpPr>
          <p:nvPr>
            <p:ph type="title"/>
          </p:nvPr>
        </p:nvSpPr>
        <p:spPr>
          <a:xfrm>
            <a:off x="585216" y="2423825"/>
            <a:ext cx="6217920" cy="1107996"/>
          </a:xfrm>
        </p:spPr>
        <p:txBody>
          <a:bodyPr/>
          <a:lstStyle/>
          <a:p>
            <a:r>
              <a:rPr lang="en-AU" dirty="0"/>
              <a:t>Demo: Using Dapr and Radius together</a:t>
            </a:r>
          </a:p>
        </p:txBody>
      </p:sp>
      <p:sp>
        <p:nvSpPr>
          <p:cNvPr id="3" name="Text Placeholder 2">
            <a:extLst>
              <a:ext uri="{FF2B5EF4-FFF2-40B4-BE49-F238E27FC236}">
                <a16:creationId xmlns:a16="http://schemas.microsoft.com/office/drawing/2014/main" id="{2B964EB1-10AE-7B99-3F38-41C85E3ECA84}"/>
              </a:ext>
            </a:extLst>
          </p:cNvPr>
          <p:cNvSpPr>
            <a:spLocks noGrp="1"/>
          </p:cNvSpPr>
          <p:nvPr>
            <p:ph type="body" sz="quarter" idx="12"/>
          </p:nvPr>
        </p:nvSpPr>
        <p:spPr/>
        <p:txBody>
          <a:bodyPr/>
          <a:lstStyle/>
          <a:p>
            <a:endParaRPr lang="en-AU"/>
          </a:p>
        </p:txBody>
      </p:sp>
    </p:spTree>
    <p:extLst>
      <p:ext uri="{BB962C8B-B14F-4D97-AF65-F5344CB8AC3E}">
        <p14:creationId xmlns:p14="http://schemas.microsoft.com/office/powerpoint/2010/main" val="22360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B2256B4-C2E3-34B5-E693-062C09CE664A}"/>
              </a:ext>
            </a:extLst>
          </p:cNvPr>
          <p:cNvSpPr>
            <a:spLocks noGrp="1"/>
          </p:cNvSpPr>
          <p:nvPr>
            <p:ph type="title"/>
          </p:nvPr>
        </p:nvSpPr>
        <p:spPr/>
        <p:txBody>
          <a:bodyPr/>
          <a:lstStyle/>
          <a:p>
            <a:r>
              <a:rPr lang="en-US" dirty="0"/>
              <a:t>Thank you!</a:t>
            </a:r>
          </a:p>
        </p:txBody>
      </p:sp>
      <p:sp>
        <p:nvSpPr>
          <p:cNvPr id="12" name="Text Placeholder 11">
            <a:extLst>
              <a:ext uri="{FF2B5EF4-FFF2-40B4-BE49-F238E27FC236}">
                <a16:creationId xmlns:a16="http://schemas.microsoft.com/office/drawing/2014/main" id="{24E223F7-059C-713D-3B14-DB1DCDDB6901}"/>
              </a:ext>
            </a:extLst>
          </p:cNvPr>
          <p:cNvSpPr>
            <a:spLocks noGrp="1"/>
          </p:cNvSpPr>
          <p:nvPr>
            <p:ph type="body" sz="quarter" idx="11"/>
          </p:nvPr>
        </p:nvSpPr>
        <p:spPr>
          <a:xfrm>
            <a:off x="4356100" y="2309812"/>
            <a:ext cx="7253288" cy="2933111"/>
          </a:xfrm>
        </p:spPr>
        <p:txBody>
          <a:bodyPr/>
          <a:lstStyle/>
          <a:p>
            <a:r>
              <a:rPr lang="en-US" dirty="0">
                <a:cs typeface="Segoe UI"/>
              </a:rPr>
              <a:t>For more info: </a:t>
            </a:r>
          </a:p>
          <a:p>
            <a:pPr lvl="1"/>
            <a:r>
              <a:rPr lang="en-US" dirty="0">
                <a:cs typeface="Segoe UI"/>
              </a:rPr>
              <a:t>linkedin.com/in/willvelida</a:t>
            </a:r>
          </a:p>
          <a:p>
            <a:pPr lvl="1"/>
            <a:r>
              <a:rPr lang="en-US" dirty="0">
                <a:cs typeface="Segoe UI"/>
              </a:rPr>
              <a:t>bsky.app/profile/willvelida.com</a:t>
            </a:r>
          </a:p>
          <a:p>
            <a:pPr lvl="1"/>
            <a:r>
              <a:rPr lang="en-US" dirty="0">
                <a:cs typeface="Segoe UI"/>
              </a:rPr>
              <a:t>github.com/willvelida/my-</a:t>
            </a:r>
            <a:r>
              <a:rPr lang="en-US" dirty="0" err="1">
                <a:cs typeface="Segoe UI"/>
              </a:rPr>
              <a:t>aks</a:t>
            </a:r>
            <a:r>
              <a:rPr lang="en-US" dirty="0">
                <a:cs typeface="Segoe UI"/>
              </a:rPr>
              <a:t>-cluster</a:t>
            </a:r>
          </a:p>
          <a:p>
            <a:pPr lvl="1"/>
            <a:r>
              <a:rPr lang="en-US" dirty="0">
                <a:cs typeface="Segoe UI"/>
              </a:rPr>
              <a:t>youtube.com/@willvelida</a:t>
            </a:r>
          </a:p>
          <a:p>
            <a:r>
              <a:rPr lang="en-US" dirty="0">
                <a:cs typeface="Segoe UI"/>
              </a:rPr>
              <a:t>Stop by the Expert Meet-up in the Hub on Level 3 to get your questions answered</a:t>
            </a:r>
          </a:p>
        </p:txBody>
      </p:sp>
    </p:spTree>
    <p:extLst>
      <p:ext uri="{BB962C8B-B14F-4D97-AF65-F5344CB8AC3E}">
        <p14:creationId xmlns:p14="http://schemas.microsoft.com/office/powerpoint/2010/main" val="24665270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622264-4E03-C452-4D9A-9D97834A8595}"/>
              </a:ext>
            </a:extLst>
          </p:cNvPr>
          <p:cNvSpPr txBox="1">
            <a:spLocks/>
          </p:cNvSpPr>
          <p:nvPr/>
        </p:nvSpPr>
        <p:spPr>
          <a:xfrm>
            <a:off x="666229" y="848489"/>
            <a:ext cx="5574310" cy="2900551"/>
          </a:xfrm>
          <a:prstGeom prst="rect">
            <a:avLst/>
          </a:prstGeom>
        </p:spPr>
        <p:txBody>
          <a:bodyPr vert="horz" lIns="0" tIns="0" rIns="91440" bIns="0" rtlCol="0" anchor="t">
            <a:noAutofit/>
          </a:bodyPr>
          <a:lstStyle>
            <a:lvl1pPr algn="l" defTabSz="685800" rtl="0" eaLnBrk="1" latinLnBrk="0" hangingPunct="1">
              <a:lnSpc>
                <a:spcPct val="90000"/>
              </a:lnSpc>
              <a:spcBef>
                <a:spcPct val="0"/>
              </a:spcBef>
              <a:buNone/>
              <a:defRPr sz="6000" kern="1200">
                <a:solidFill>
                  <a:srgbClr val="091F2C"/>
                </a:solidFill>
                <a:latin typeface="Segoe Sans Display Semibold" pitchFamily="2" charset="0"/>
                <a:ea typeface="+mj-ea"/>
                <a:cs typeface="Segoe Sans Display Semibold" pitchFamily="2"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a:ln>
                  <a:noFill/>
                </a:ln>
                <a:solidFill>
                  <a:srgbClr val="091F2C"/>
                </a:solidFill>
                <a:effectLst/>
                <a:uLnTx/>
                <a:uFillTx/>
                <a:latin typeface="Segoe Sans Display Semibold" pitchFamily="2" charset="0"/>
                <a:ea typeface="+mj-ea"/>
                <a:cs typeface="Segoe Sans Display Semibold" pitchFamily="2" charset="0"/>
              </a:rPr>
              <a:t>How did we do?</a:t>
            </a:r>
            <a:br>
              <a:rPr kumimoji="0" lang="en-US" sz="2000" b="0" i="0" u="none" strike="noStrike" kern="1200" cap="none" spc="0" normalizeH="0" baseline="0" noProof="0">
                <a:ln>
                  <a:noFill/>
                </a:ln>
                <a:solidFill>
                  <a:srgbClr val="091F2C"/>
                </a:solidFill>
                <a:effectLst/>
                <a:uLnTx/>
                <a:uFillTx/>
                <a:latin typeface="Segoe Sans Display Semibold" pitchFamily="2" charset="0"/>
                <a:ea typeface="+mj-ea"/>
                <a:cs typeface="Segoe Sans Display Semibold" pitchFamily="2" charset="0"/>
              </a:rPr>
            </a:br>
            <a:br>
              <a:rPr kumimoji="0" lang="en-US" sz="2000" b="0" i="0" u="none" strike="noStrike" kern="1200" cap="none" spc="0" normalizeH="0" baseline="0" noProof="0">
                <a:ln>
                  <a:noFill/>
                </a:ln>
                <a:solidFill>
                  <a:srgbClr val="091F2C"/>
                </a:solidFill>
                <a:effectLst/>
                <a:uLnTx/>
                <a:uFillTx/>
                <a:latin typeface="Segoe Sans Display Semibold" pitchFamily="2" charset="0"/>
                <a:ea typeface="+mj-ea"/>
                <a:cs typeface="Segoe Sans Display Semibold" pitchFamily="2" charset="0"/>
              </a:rPr>
            </a:br>
            <a:r>
              <a:rPr kumimoji="0" lang="en-US" sz="3800" b="0" i="0" u="none" strike="noStrike" kern="1200" cap="none" spc="0" normalizeH="0" baseline="0" noProof="0">
                <a:ln>
                  <a:noFill/>
                </a:ln>
                <a:solidFill>
                  <a:srgbClr val="091F2C"/>
                </a:solidFill>
                <a:effectLst/>
                <a:uLnTx/>
                <a:uFillTx/>
                <a:latin typeface="Segoe Sans Display" pitchFamily="2" charset="0"/>
                <a:ea typeface="+mj-ea"/>
                <a:cs typeface="Segoe Sans Display" pitchFamily="2" charset="0"/>
              </a:rPr>
              <a:t>Tell us your thoughts about our sessions and overall event surveys</a:t>
            </a:r>
            <a:endParaRPr kumimoji="0" lang="en-US" sz="3800" b="0" i="0" u="none" strike="noStrike" kern="1200" cap="none" spc="0" normalizeH="0" baseline="0" noProof="0" dirty="0">
              <a:ln>
                <a:noFill/>
              </a:ln>
              <a:solidFill>
                <a:srgbClr val="091F2C"/>
              </a:solidFill>
              <a:effectLst/>
              <a:uLnTx/>
              <a:uFillTx/>
              <a:latin typeface="Segoe Sans Display" pitchFamily="2" charset="0"/>
              <a:ea typeface="+mj-ea"/>
              <a:cs typeface="Segoe Sans Display" pitchFamily="2" charset="0"/>
            </a:endParaRPr>
          </a:p>
        </p:txBody>
      </p:sp>
      <p:grpSp>
        <p:nvGrpSpPr>
          <p:cNvPr id="5" name="Group 4">
            <a:extLst>
              <a:ext uri="{FF2B5EF4-FFF2-40B4-BE49-F238E27FC236}">
                <a16:creationId xmlns:a16="http://schemas.microsoft.com/office/drawing/2014/main" id="{0D757C67-E088-22F7-FA4A-47D0C4D82876}"/>
              </a:ext>
            </a:extLst>
          </p:cNvPr>
          <p:cNvGrpSpPr/>
          <p:nvPr/>
        </p:nvGrpSpPr>
        <p:grpSpPr>
          <a:xfrm>
            <a:off x="666229" y="4106271"/>
            <a:ext cx="1782465" cy="1782465"/>
            <a:chOff x="666229" y="4106271"/>
            <a:chExt cx="1782465" cy="1782465"/>
          </a:xfrm>
        </p:grpSpPr>
        <p:pic>
          <p:nvPicPr>
            <p:cNvPr id="6" name="Graphic 5">
              <a:extLst>
                <a:ext uri="{FF2B5EF4-FFF2-40B4-BE49-F238E27FC236}">
                  <a16:creationId xmlns:a16="http://schemas.microsoft.com/office/drawing/2014/main" id="{9DC8D611-C681-0282-B6CE-F747DA068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229" y="4106271"/>
              <a:ext cx="1782465" cy="1782465"/>
            </a:xfrm>
            <a:prstGeom prst="rect">
              <a:avLst/>
            </a:prstGeom>
          </p:spPr>
        </p:pic>
        <p:pic>
          <p:nvPicPr>
            <p:cNvPr id="7" name="Picture 6">
              <a:extLst>
                <a:ext uri="{FF2B5EF4-FFF2-40B4-BE49-F238E27FC236}">
                  <a16:creationId xmlns:a16="http://schemas.microsoft.com/office/drawing/2014/main" id="{846A30EA-4775-3EEA-57C2-021649AE9A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516" y="4185558"/>
              <a:ext cx="1623889" cy="1623889"/>
            </a:xfrm>
            <a:prstGeom prst="rect">
              <a:avLst/>
            </a:prstGeom>
          </p:spPr>
        </p:pic>
      </p:grpSp>
    </p:spTree>
    <p:extLst>
      <p:ext uri="{BB962C8B-B14F-4D97-AF65-F5344CB8AC3E}">
        <p14:creationId xmlns:p14="http://schemas.microsoft.com/office/powerpoint/2010/main" val="5603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BFE083-6F48-97C6-928D-AC622FDA3FA0}"/>
              </a:ext>
            </a:extLst>
          </p:cNvPr>
          <p:cNvSpPr>
            <a:spLocks noGrp="1"/>
          </p:cNvSpPr>
          <p:nvPr>
            <p:ph type="title" idx="4294967295"/>
          </p:nvPr>
        </p:nvSpPr>
        <p:spPr>
          <a:xfrm>
            <a:off x="588263" y="-603693"/>
            <a:ext cx="11018520" cy="553998"/>
          </a:xfrm>
        </p:spPr>
        <p:txBody>
          <a:bodyPr vert="horz" wrap="square" lIns="0" tIns="0" rIns="0" bIns="0" rtlCol="0" anchor="b">
            <a:spAutoFit/>
          </a:bodyPr>
          <a:lstStyle/>
          <a:p>
            <a:r>
              <a:rPr lang="en-US"/>
              <a:t>Microsoft Logo</a:t>
            </a:r>
          </a:p>
        </p:txBody>
      </p:sp>
    </p:spTree>
    <p:extLst>
      <p:ext uri="{BB962C8B-B14F-4D97-AF65-F5344CB8AC3E}">
        <p14:creationId xmlns:p14="http://schemas.microsoft.com/office/powerpoint/2010/main" val="40610820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4193-FB4B-C0FB-80EE-9C08B761270A}"/>
              </a:ext>
            </a:extLst>
          </p:cNvPr>
          <p:cNvSpPr>
            <a:spLocks noGrp="1"/>
          </p:cNvSpPr>
          <p:nvPr>
            <p:ph type="title"/>
          </p:nvPr>
        </p:nvSpPr>
        <p:spPr>
          <a:xfrm>
            <a:off x="588262" y="1462206"/>
            <a:ext cx="4258945" cy="1661993"/>
          </a:xfrm>
        </p:spPr>
        <p:txBody>
          <a:bodyPr/>
          <a:lstStyle/>
          <a:p>
            <a:r>
              <a:rPr lang="en-US" dirty="0">
                <a:solidFill>
                  <a:schemeClr val="tx2"/>
                </a:solidFill>
              </a:rPr>
              <a:t>Will Velida</a:t>
            </a:r>
            <a:br>
              <a:rPr lang="en-US" dirty="0"/>
            </a:br>
            <a:r>
              <a:rPr lang="en-US" sz="2400" i="1" dirty="0">
                <a:latin typeface="+mn-lt"/>
              </a:rPr>
              <a:t>Lead Software Engineer at Mantel Group | Microsoft Azure MVP</a:t>
            </a:r>
            <a:br>
              <a:rPr lang="en-US" sz="2400" i="1" dirty="0">
                <a:latin typeface="+mn-lt"/>
              </a:rPr>
            </a:br>
            <a:r>
              <a:rPr lang="en-US" sz="2400" i="1" dirty="0">
                <a:latin typeface="+mn-lt"/>
              </a:rPr>
              <a:t>bsky.app/profile/willvelida.com</a:t>
            </a:r>
            <a:endParaRPr lang="en-US" i="1" dirty="0">
              <a:latin typeface="+mn-lt"/>
            </a:endParaRPr>
          </a:p>
        </p:txBody>
      </p:sp>
      <p:sp>
        <p:nvSpPr>
          <p:cNvPr id="4" name="Text Placeholder 3">
            <a:extLst>
              <a:ext uri="{FF2B5EF4-FFF2-40B4-BE49-F238E27FC236}">
                <a16:creationId xmlns:a16="http://schemas.microsoft.com/office/drawing/2014/main" id="{59A6B1D4-6552-A776-E599-0CA8BF501600}"/>
              </a:ext>
            </a:extLst>
          </p:cNvPr>
          <p:cNvSpPr>
            <a:spLocks noGrp="1"/>
          </p:cNvSpPr>
          <p:nvPr>
            <p:ph type="body" sz="quarter" idx="10"/>
          </p:nvPr>
        </p:nvSpPr>
        <p:spPr>
          <a:xfrm>
            <a:off x="584200" y="3535540"/>
            <a:ext cx="4162425" cy="2776145"/>
          </a:xfrm>
        </p:spPr>
        <p:txBody>
          <a:bodyPr/>
          <a:lstStyle/>
          <a:p>
            <a:r>
              <a:rPr lang="en-US" b="1" i="1" dirty="0"/>
              <a:t>Ask me about…</a:t>
            </a:r>
          </a:p>
          <a:p>
            <a:endParaRPr lang="en-US" b="1" i="1" dirty="0"/>
          </a:p>
          <a:p>
            <a:r>
              <a:rPr lang="en-US" b="1" i="1" dirty="0"/>
              <a:t>Azure</a:t>
            </a:r>
          </a:p>
          <a:p>
            <a:r>
              <a:rPr lang="en-US" b="1" i="1" dirty="0"/>
              <a:t>Kubernetes</a:t>
            </a:r>
          </a:p>
          <a:p>
            <a:r>
              <a:rPr lang="en-US" b="1" i="1" dirty="0"/>
              <a:t>Distributed Systems</a:t>
            </a:r>
          </a:p>
          <a:p>
            <a:r>
              <a:rPr lang="en-US" b="1" i="1" dirty="0"/>
              <a:t>Platform Engineering</a:t>
            </a:r>
          </a:p>
          <a:p>
            <a:r>
              <a:rPr lang="en-US" b="1" i="1" dirty="0"/>
              <a:t>DevOps</a:t>
            </a:r>
          </a:p>
        </p:txBody>
      </p:sp>
      <p:pic>
        <p:nvPicPr>
          <p:cNvPr id="13" name="Picture Placeholder 12" descr="A person taking a selfie&#10;&#10;Description automatically generated">
            <a:extLst>
              <a:ext uri="{FF2B5EF4-FFF2-40B4-BE49-F238E27FC236}">
                <a16:creationId xmlns:a16="http://schemas.microsoft.com/office/drawing/2014/main" id="{9E33D565-5C1A-11C7-B636-7A1E03B0BAA9}"/>
              </a:ext>
            </a:extLst>
          </p:cNvPr>
          <p:cNvPicPr>
            <a:picLocks noGrp="1" noChangeAspect="1"/>
          </p:cNvPicPr>
          <p:nvPr>
            <p:ph type="pic" sz="quarter" idx="11"/>
          </p:nvPr>
        </p:nvPicPr>
        <p:blipFill>
          <a:blip r:embed="rId3"/>
          <a:srcRect/>
          <a:stretch>
            <a:fillRect/>
          </a:stretch>
        </p:blipFill>
        <p:spPr/>
      </p:pic>
      <p:sp>
        <p:nvSpPr>
          <p:cNvPr id="3" name="Rectangle 2">
            <a:extLst>
              <a:ext uri="{FF2B5EF4-FFF2-40B4-BE49-F238E27FC236}">
                <a16:creationId xmlns:a16="http://schemas.microsoft.com/office/drawing/2014/main" id="{A1A5B904-F63F-0AC3-D0FA-530BD587AA0A}"/>
              </a:ext>
            </a:extLst>
          </p:cNvPr>
          <p:cNvSpPr/>
          <p:nvPr/>
        </p:nvSpPr>
        <p:spPr bwMode="auto">
          <a:xfrm>
            <a:off x="0" y="0"/>
            <a:ext cx="1384419" cy="6238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Option 1</a:t>
            </a:r>
          </a:p>
        </p:txBody>
      </p:sp>
    </p:spTree>
    <p:extLst>
      <p:ext uri="{BB962C8B-B14F-4D97-AF65-F5344CB8AC3E}">
        <p14:creationId xmlns:p14="http://schemas.microsoft.com/office/powerpoint/2010/main" val="11632076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BEB5C7E-1B36-DD78-6135-C58C17E9CA88}"/>
              </a:ext>
            </a:extLst>
          </p:cNvPr>
          <p:cNvSpPr>
            <a:spLocks noGrp="1"/>
          </p:cNvSpPr>
          <p:nvPr>
            <p:ph type="title"/>
          </p:nvPr>
        </p:nvSpPr>
        <p:spPr>
          <a:xfrm>
            <a:off x="588263" y="588962"/>
            <a:ext cx="11018520" cy="1115568"/>
          </a:xfrm>
        </p:spPr>
        <p:txBody>
          <a:bodyPr wrap="square" anchor="ctr">
            <a:normAutofit/>
          </a:bodyPr>
          <a:lstStyle/>
          <a:p>
            <a:r>
              <a:rPr lang="en-AU" dirty="0"/>
              <a:t>What’s holding back distributed app development?</a:t>
            </a:r>
          </a:p>
        </p:txBody>
      </p:sp>
      <p:pic>
        <p:nvPicPr>
          <p:cNvPr id="23" name="Google Shape;252;p34">
            <a:extLst>
              <a:ext uri="{FF2B5EF4-FFF2-40B4-BE49-F238E27FC236}">
                <a16:creationId xmlns:a16="http://schemas.microsoft.com/office/drawing/2014/main" id="{A9D4044F-5996-0DCA-ABBF-B5BA8BE9F576}"/>
              </a:ext>
            </a:extLst>
          </p:cNvPr>
          <p:cNvPicPr preferRelativeResize="0"/>
          <p:nvPr/>
        </p:nvPicPr>
        <p:blipFill rotWithShape="1">
          <a:blip r:embed="rId3"/>
          <a:srcRect r="7" b="7"/>
          <a:stretch/>
        </p:blipFill>
        <p:spPr>
          <a:xfrm>
            <a:off x="4939284" y="2286000"/>
            <a:ext cx="2313432" cy="2313432"/>
          </a:xfrm>
          <a:prstGeom prst="ellipse">
            <a:avLst/>
          </a:prstGeom>
          <a:noFill/>
          <a:ln>
            <a:noFill/>
          </a:ln>
        </p:spPr>
      </p:pic>
      <p:sp>
        <p:nvSpPr>
          <p:cNvPr id="14" name="Text Placeholder 13">
            <a:extLst>
              <a:ext uri="{FF2B5EF4-FFF2-40B4-BE49-F238E27FC236}">
                <a16:creationId xmlns:a16="http://schemas.microsoft.com/office/drawing/2014/main" id="{6849F652-40FD-C303-F9B7-F9B1F6E7ADB6}"/>
              </a:ext>
            </a:extLst>
          </p:cNvPr>
          <p:cNvSpPr>
            <a:spLocks noGrp="1"/>
          </p:cNvSpPr>
          <p:nvPr>
            <p:ph type="body" sz="quarter" idx="16"/>
          </p:nvPr>
        </p:nvSpPr>
        <p:spPr>
          <a:xfrm>
            <a:off x="2037906" y="4800600"/>
            <a:ext cx="2313432" cy="1468438"/>
          </a:xfrm>
        </p:spPr>
        <p:txBody>
          <a:bodyPr wrap="square">
            <a:normAutofit/>
          </a:bodyPr>
          <a:lstStyle/>
          <a:p>
            <a:pPr>
              <a:spcAft>
                <a:spcPts val="600"/>
              </a:spcAft>
            </a:pPr>
            <a:r>
              <a:rPr lang="en-AU" dirty="0"/>
              <a:t>Limited tools and runtimes to build distributed applications</a:t>
            </a:r>
          </a:p>
        </p:txBody>
      </p:sp>
      <p:pic>
        <p:nvPicPr>
          <p:cNvPr id="20" name="Google Shape;2107;p74">
            <a:extLst>
              <a:ext uri="{FF2B5EF4-FFF2-40B4-BE49-F238E27FC236}">
                <a16:creationId xmlns:a16="http://schemas.microsoft.com/office/drawing/2014/main" id="{8B263E57-F599-082D-3B3B-89B44D33DBA0}"/>
              </a:ext>
            </a:extLst>
          </p:cNvPr>
          <p:cNvPicPr preferRelativeResize="0"/>
          <p:nvPr/>
        </p:nvPicPr>
        <p:blipFill rotWithShape="1">
          <a:blip r:embed="rId4"/>
          <a:srcRect r="7" b="7"/>
          <a:stretch/>
        </p:blipFill>
        <p:spPr>
          <a:xfrm>
            <a:off x="2037906" y="2301240"/>
            <a:ext cx="2313432" cy="2313432"/>
          </a:xfrm>
          <a:prstGeom prst="ellipse">
            <a:avLst/>
          </a:prstGeom>
          <a:noFill/>
          <a:ln>
            <a:noFill/>
          </a:ln>
        </p:spPr>
      </p:pic>
      <p:sp>
        <p:nvSpPr>
          <p:cNvPr id="19" name="Text Placeholder 18">
            <a:extLst>
              <a:ext uri="{FF2B5EF4-FFF2-40B4-BE49-F238E27FC236}">
                <a16:creationId xmlns:a16="http://schemas.microsoft.com/office/drawing/2014/main" id="{8126B15A-9802-DED4-7C33-9B129525FD7D}"/>
              </a:ext>
            </a:extLst>
          </p:cNvPr>
          <p:cNvSpPr>
            <a:spLocks noGrp="1"/>
          </p:cNvSpPr>
          <p:nvPr>
            <p:ph type="body" sz="quarter" idx="17"/>
          </p:nvPr>
        </p:nvSpPr>
        <p:spPr>
          <a:xfrm>
            <a:off x="4939284" y="4800600"/>
            <a:ext cx="2313432" cy="1468438"/>
          </a:xfrm>
        </p:spPr>
        <p:txBody>
          <a:bodyPr wrap="square">
            <a:normAutofit/>
          </a:bodyPr>
          <a:lstStyle/>
          <a:p>
            <a:pPr>
              <a:spcAft>
                <a:spcPts val="600"/>
              </a:spcAft>
            </a:pPr>
            <a:r>
              <a:rPr lang="en-AU" dirty="0"/>
              <a:t>Runtimes only target specific infrastructure platforms with limited portability</a:t>
            </a:r>
            <a:endParaRPr lang="en-AU"/>
          </a:p>
        </p:txBody>
      </p:sp>
      <p:pic>
        <p:nvPicPr>
          <p:cNvPr id="22" name="Google Shape;249;p34">
            <a:extLst>
              <a:ext uri="{FF2B5EF4-FFF2-40B4-BE49-F238E27FC236}">
                <a16:creationId xmlns:a16="http://schemas.microsoft.com/office/drawing/2014/main" id="{AA3E3D8C-A576-DC5D-503A-165EA03A2DCB}"/>
              </a:ext>
            </a:extLst>
          </p:cNvPr>
          <p:cNvPicPr preferRelativeResize="0"/>
          <p:nvPr/>
        </p:nvPicPr>
        <p:blipFill rotWithShape="1">
          <a:blip r:embed="rId5"/>
          <a:srcRect r="7" b="7"/>
          <a:stretch/>
        </p:blipFill>
        <p:spPr>
          <a:xfrm>
            <a:off x="7840663" y="2286000"/>
            <a:ext cx="2313432" cy="2313432"/>
          </a:xfrm>
          <a:prstGeom prst="ellipse">
            <a:avLst/>
          </a:prstGeom>
          <a:noFill/>
          <a:ln>
            <a:noFill/>
          </a:ln>
        </p:spPr>
      </p:pic>
      <p:sp>
        <p:nvSpPr>
          <p:cNvPr id="15" name="Text Placeholder 14">
            <a:extLst>
              <a:ext uri="{FF2B5EF4-FFF2-40B4-BE49-F238E27FC236}">
                <a16:creationId xmlns:a16="http://schemas.microsoft.com/office/drawing/2014/main" id="{349FDF3A-8DF6-21C2-B7DD-A7B639A58CFA}"/>
              </a:ext>
            </a:extLst>
          </p:cNvPr>
          <p:cNvSpPr>
            <a:spLocks noGrp="1"/>
          </p:cNvSpPr>
          <p:nvPr>
            <p:ph type="body" sz="quarter" idx="18"/>
          </p:nvPr>
        </p:nvSpPr>
        <p:spPr>
          <a:xfrm>
            <a:off x="7840663" y="4800600"/>
            <a:ext cx="2313432" cy="1468438"/>
          </a:xfrm>
        </p:spPr>
        <p:txBody>
          <a:bodyPr wrap="square">
            <a:normAutofit/>
          </a:bodyPr>
          <a:lstStyle/>
          <a:p>
            <a:pPr>
              <a:spcAft>
                <a:spcPts val="600"/>
              </a:spcAft>
            </a:pPr>
            <a:r>
              <a:rPr lang="en-AU" dirty="0"/>
              <a:t>Runtimes have limited language support and tightly controlled feature sets</a:t>
            </a:r>
            <a:endParaRPr lang="en-AU"/>
          </a:p>
        </p:txBody>
      </p:sp>
    </p:spTree>
    <p:extLst>
      <p:ext uri="{BB962C8B-B14F-4D97-AF65-F5344CB8AC3E}">
        <p14:creationId xmlns:p14="http://schemas.microsoft.com/office/powerpoint/2010/main" val="1033683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fade">
                                      <p:cBhvr>
                                        <p:cTn id="16" dur="500"/>
                                        <p:tgtEl>
                                          <p:spTgt spid="1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9" grpId="0" build="p"/>
      <p:bldP spid="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2" name="Google Shape;292;p39"/>
          <p:cNvCxnSpPr>
            <a:stCxn id="293" idx="2"/>
          </p:cNvCxnSpPr>
          <p:nvPr/>
        </p:nvCxnSpPr>
        <p:spPr>
          <a:xfrm>
            <a:off x="1250990" y="2260053"/>
            <a:ext cx="0" cy="1086000"/>
          </a:xfrm>
          <a:prstGeom prst="straightConnector1">
            <a:avLst/>
          </a:prstGeom>
          <a:noFill/>
          <a:ln w="25400" cap="flat" cmpd="sng">
            <a:solidFill>
              <a:schemeClr val="dk1"/>
            </a:solidFill>
            <a:prstDash val="solid"/>
            <a:miter lim="800000"/>
            <a:headEnd type="none" w="sm" len="sm"/>
            <a:tailEnd type="triangle" w="lg" len="lg"/>
          </a:ln>
        </p:spPr>
      </p:cxnSp>
      <p:sp>
        <p:nvSpPr>
          <p:cNvPr id="294" name="Google Shape;294;p39"/>
          <p:cNvSpPr/>
          <p:nvPr/>
        </p:nvSpPr>
        <p:spPr>
          <a:xfrm>
            <a:off x="266132" y="1071349"/>
            <a:ext cx="11662012" cy="1302127"/>
          </a:xfrm>
          <a:prstGeom prst="roundRect">
            <a:avLst>
              <a:gd name="adj" fmla="val 11426"/>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39"/>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solidFill>
                  <a:schemeClr val="accent3">
                    <a:lumMod val="75000"/>
                  </a:schemeClr>
                </a:solidFill>
              </a:rPr>
              <a:t>Dapr from development to hosting</a:t>
            </a:r>
            <a:endParaRPr dirty="0">
              <a:solidFill>
                <a:schemeClr val="accent3">
                  <a:lumMod val="75000"/>
                </a:schemeClr>
              </a:solidFill>
            </a:endParaRPr>
          </a:p>
        </p:txBody>
      </p:sp>
      <p:grpSp>
        <p:nvGrpSpPr>
          <p:cNvPr id="296" name="Google Shape;296;p39"/>
          <p:cNvGrpSpPr/>
          <p:nvPr/>
        </p:nvGrpSpPr>
        <p:grpSpPr>
          <a:xfrm>
            <a:off x="710990" y="1180053"/>
            <a:ext cx="1080000" cy="1080000"/>
            <a:chOff x="779230" y="1433084"/>
            <a:chExt cx="1440000" cy="1440000"/>
          </a:xfrm>
        </p:grpSpPr>
        <p:pic>
          <p:nvPicPr>
            <p:cNvPr id="293" name="Google Shape;293;p39"/>
            <p:cNvPicPr preferRelativeResize="0"/>
            <p:nvPr/>
          </p:nvPicPr>
          <p:blipFill rotWithShape="1">
            <a:blip r:embed="rId3">
              <a:alphaModFix/>
            </a:blip>
            <a:srcRect/>
            <a:stretch/>
          </p:blipFill>
          <p:spPr>
            <a:xfrm>
              <a:off x="779230" y="1433084"/>
              <a:ext cx="1440000" cy="1440000"/>
            </a:xfrm>
            <a:prstGeom prst="rect">
              <a:avLst/>
            </a:prstGeom>
            <a:noFill/>
            <a:ln>
              <a:noFill/>
            </a:ln>
          </p:spPr>
        </p:pic>
        <p:sp>
          <p:nvSpPr>
            <p:cNvPr id="297" name="Google Shape;297;p39"/>
            <p:cNvSpPr txBox="1"/>
            <p:nvPr/>
          </p:nvSpPr>
          <p:spPr>
            <a:xfrm>
              <a:off x="978473" y="1999216"/>
              <a:ext cx="1041511" cy="3692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121C29"/>
                  </a:solidFill>
                  <a:latin typeface="Space Grotesk"/>
                  <a:ea typeface="Space Grotesk"/>
                  <a:cs typeface="Space Grotesk"/>
                  <a:sym typeface="Space Grotesk"/>
                </a:rPr>
                <a:t>App</a:t>
              </a:r>
              <a:endParaRPr sz="1200" b="1" i="0" u="none" strike="noStrike" cap="none" dirty="0">
                <a:solidFill>
                  <a:srgbClr val="121C29"/>
                </a:solidFill>
                <a:latin typeface="Space Grotesk"/>
                <a:ea typeface="Space Grotesk"/>
                <a:cs typeface="Space Grotesk"/>
                <a:sym typeface="Space Grotesk"/>
              </a:endParaRPr>
            </a:p>
          </p:txBody>
        </p:sp>
      </p:grpSp>
      <p:pic>
        <p:nvPicPr>
          <p:cNvPr id="298" name="Google Shape;298;p39"/>
          <p:cNvPicPr preferRelativeResize="0"/>
          <p:nvPr/>
        </p:nvPicPr>
        <p:blipFill rotWithShape="1">
          <a:blip r:embed="rId4">
            <a:alphaModFix/>
          </a:blip>
          <a:srcRect/>
          <a:stretch/>
        </p:blipFill>
        <p:spPr>
          <a:xfrm>
            <a:off x="530728" y="3371128"/>
            <a:ext cx="1440000" cy="1440000"/>
          </a:xfrm>
          <a:prstGeom prst="rect">
            <a:avLst/>
          </a:prstGeom>
          <a:noFill/>
          <a:ln>
            <a:noFill/>
          </a:ln>
        </p:spPr>
      </p:pic>
      <p:pic>
        <p:nvPicPr>
          <p:cNvPr id="299" name="Google Shape;299;p39"/>
          <p:cNvPicPr preferRelativeResize="0"/>
          <p:nvPr/>
        </p:nvPicPr>
        <p:blipFill rotWithShape="1">
          <a:blip r:embed="rId5">
            <a:alphaModFix/>
          </a:blip>
          <a:srcRect/>
          <a:stretch/>
        </p:blipFill>
        <p:spPr>
          <a:xfrm>
            <a:off x="6118063" y="1525927"/>
            <a:ext cx="494987" cy="494987"/>
          </a:xfrm>
          <a:prstGeom prst="rect">
            <a:avLst/>
          </a:prstGeom>
          <a:noFill/>
          <a:ln>
            <a:noFill/>
          </a:ln>
        </p:spPr>
      </p:pic>
      <p:pic>
        <p:nvPicPr>
          <p:cNvPr id="300" name="Google Shape;300;p39"/>
          <p:cNvPicPr preferRelativeResize="0"/>
          <p:nvPr/>
        </p:nvPicPr>
        <p:blipFill rotWithShape="1">
          <a:blip r:embed="rId6">
            <a:alphaModFix/>
          </a:blip>
          <a:srcRect/>
          <a:stretch/>
        </p:blipFill>
        <p:spPr>
          <a:xfrm>
            <a:off x="6908366" y="1385151"/>
            <a:ext cx="876445" cy="776539"/>
          </a:xfrm>
          <a:prstGeom prst="rect">
            <a:avLst/>
          </a:prstGeom>
          <a:noFill/>
          <a:ln>
            <a:noFill/>
          </a:ln>
        </p:spPr>
      </p:pic>
      <p:pic>
        <p:nvPicPr>
          <p:cNvPr id="301" name="Google Shape;301;p39"/>
          <p:cNvPicPr preferRelativeResize="0"/>
          <p:nvPr/>
        </p:nvPicPr>
        <p:blipFill rotWithShape="1">
          <a:blip r:embed="rId7">
            <a:alphaModFix/>
          </a:blip>
          <a:srcRect/>
          <a:stretch/>
        </p:blipFill>
        <p:spPr>
          <a:xfrm>
            <a:off x="8080127" y="1448727"/>
            <a:ext cx="649386" cy="649386"/>
          </a:xfrm>
          <a:prstGeom prst="rect">
            <a:avLst/>
          </a:prstGeom>
          <a:noFill/>
          <a:ln>
            <a:noFill/>
          </a:ln>
        </p:spPr>
      </p:pic>
      <p:pic>
        <p:nvPicPr>
          <p:cNvPr id="302" name="Google Shape;302;p39"/>
          <p:cNvPicPr preferRelativeResize="0"/>
          <p:nvPr/>
        </p:nvPicPr>
        <p:blipFill rotWithShape="1">
          <a:blip r:embed="rId8">
            <a:alphaModFix/>
          </a:blip>
          <a:srcRect/>
          <a:stretch/>
        </p:blipFill>
        <p:spPr>
          <a:xfrm>
            <a:off x="2720992" y="1278262"/>
            <a:ext cx="1298773" cy="799245"/>
          </a:xfrm>
          <a:prstGeom prst="rect">
            <a:avLst/>
          </a:prstGeom>
          <a:noFill/>
          <a:ln>
            <a:noFill/>
          </a:ln>
        </p:spPr>
      </p:pic>
      <p:pic>
        <p:nvPicPr>
          <p:cNvPr id="303" name="Google Shape;303;p39"/>
          <p:cNvPicPr preferRelativeResize="0"/>
          <p:nvPr/>
        </p:nvPicPr>
        <p:blipFill rotWithShape="1">
          <a:blip r:embed="rId9">
            <a:alphaModFix/>
          </a:blip>
          <a:srcRect/>
          <a:stretch/>
        </p:blipFill>
        <p:spPr>
          <a:xfrm>
            <a:off x="9815132" y="1523656"/>
            <a:ext cx="930939" cy="499528"/>
          </a:xfrm>
          <a:prstGeom prst="rect">
            <a:avLst/>
          </a:prstGeom>
          <a:noFill/>
          <a:ln>
            <a:noFill/>
          </a:ln>
        </p:spPr>
      </p:pic>
      <p:pic>
        <p:nvPicPr>
          <p:cNvPr id="304" name="Google Shape;304;p39"/>
          <p:cNvPicPr preferRelativeResize="0"/>
          <p:nvPr/>
        </p:nvPicPr>
        <p:blipFill rotWithShape="1">
          <a:blip r:embed="rId10">
            <a:alphaModFix/>
          </a:blip>
          <a:srcRect/>
          <a:stretch/>
        </p:blipFill>
        <p:spPr>
          <a:xfrm>
            <a:off x="4315081" y="1550903"/>
            <a:ext cx="1507666" cy="445034"/>
          </a:xfrm>
          <a:prstGeom prst="rect">
            <a:avLst/>
          </a:prstGeom>
          <a:noFill/>
          <a:ln>
            <a:noFill/>
          </a:ln>
        </p:spPr>
      </p:pic>
      <p:pic>
        <p:nvPicPr>
          <p:cNvPr id="305" name="Google Shape;305;p39"/>
          <p:cNvPicPr preferRelativeResize="0"/>
          <p:nvPr/>
        </p:nvPicPr>
        <p:blipFill rotWithShape="1">
          <a:blip r:embed="rId11">
            <a:alphaModFix/>
          </a:blip>
          <a:srcRect/>
          <a:stretch/>
        </p:blipFill>
        <p:spPr>
          <a:xfrm>
            <a:off x="11041388" y="1500950"/>
            <a:ext cx="544940" cy="544940"/>
          </a:xfrm>
          <a:prstGeom prst="rect">
            <a:avLst/>
          </a:prstGeom>
          <a:noFill/>
          <a:ln>
            <a:noFill/>
          </a:ln>
        </p:spPr>
      </p:pic>
      <p:pic>
        <p:nvPicPr>
          <p:cNvPr id="306" name="Google Shape;306;p39"/>
          <p:cNvPicPr preferRelativeResize="0"/>
          <p:nvPr/>
        </p:nvPicPr>
        <p:blipFill rotWithShape="1">
          <a:blip r:embed="rId12">
            <a:alphaModFix/>
          </a:blip>
          <a:srcRect/>
          <a:stretch/>
        </p:blipFill>
        <p:spPr>
          <a:xfrm>
            <a:off x="9024829" y="1494139"/>
            <a:ext cx="494987" cy="558563"/>
          </a:xfrm>
          <a:prstGeom prst="rect">
            <a:avLst/>
          </a:prstGeom>
          <a:noFill/>
          <a:ln>
            <a:noFill/>
          </a:ln>
        </p:spPr>
      </p:pic>
      <p:sp>
        <p:nvSpPr>
          <p:cNvPr id="307" name="Google Shape;307;p39"/>
          <p:cNvSpPr/>
          <p:nvPr/>
        </p:nvSpPr>
        <p:spPr>
          <a:xfrm>
            <a:off x="264994" y="2658088"/>
            <a:ext cx="11662012" cy="2612909"/>
          </a:xfrm>
          <a:prstGeom prst="roundRect">
            <a:avLst>
              <a:gd name="adj" fmla="val 5358"/>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8" name="Google Shape;308;p39"/>
          <p:cNvSpPr/>
          <p:nvPr/>
        </p:nvSpPr>
        <p:spPr>
          <a:xfrm>
            <a:off x="264994" y="5623559"/>
            <a:ext cx="11662012" cy="974987"/>
          </a:xfrm>
          <a:prstGeom prst="roundRect">
            <a:avLst>
              <a:gd name="adj" fmla="val 16667"/>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9" name="Google Shape;309;p39"/>
          <p:cNvPicPr>
            <a:picLocks noChangeAspect="1"/>
          </p:cNvPicPr>
          <p:nvPr/>
        </p:nvPicPr>
        <p:blipFill rotWithShape="1">
          <a:blip r:embed="rId13">
            <a:alphaModFix/>
          </a:blip>
          <a:srcRect/>
          <a:stretch/>
        </p:blipFill>
        <p:spPr>
          <a:xfrm>
            <a:off x="7108127" y="3947110"/>
            <a:ext cx="972000" cy="972000"/>
          </a:xfrm>
          <a:prstGeom prst="rect">
            <a:avLst/>
          </a:prstGeom>
          <a:noFill/>
          <a:ln>
            <a:noFill/>
          </a:ln>
        </p:spPr>
      </p:pic>
      <p:pic>
        <p:nvPicPr>
          <p:cNvPr id="310" name="Google Shape;310;p39"/>
          <p:cNvPicPr>
            <a:picLocks noChangeAspect="1"/>
          </p:cNvPicPr>
          <p:nvPr/>
        </p:nvPicPr>
        <p:blipFill rotWithShape="1">
          <a:blip r:embed="rId14">
            <a:alphaModFix/>
          </a:blip>
          <a:srcRect/>
          <a:stretch/>
        </p:blipFill>
        <p:spPr>
          <a:xfrm>
            <a:off x="3663019" y="2881618"/>
            <a:ext cx="972000" cy="972000"/>
          </a:xfrm>
          <a:prstGeom prst="rect">
            <a:avLst/>
          </a:prstGeom>
          <a:noFill/>
          <a:ln>
            <a:noFill/>
          </a:ln>
        </p:spPr>
      </p:pic>
      <p:pic>
        <p:nvPicPr>
          <p:cNvPr id="311" name="Google Shape;311;p39"/>
          <p:cNvPicPr>
            <a:picLocks noChangeAspect="1"/>
          </p:cNvPicPr>
          <p:nvPr/>
        </p:nvPicPr>
        <p:blipFill rotWithShape="1">
          <a:blip r:embed="rId15">
            <a:alphaModFix/>
          </a:blip>
          <a:srcRect/>
          <a:stretch/>
        </p:blipFill>
        <p:spPr>
          <a:xfrm>
            <a:off x="3663019" y="3947110"/>
            <a:ext cx="972000" cy="972000"/>
          </a:xfrm>
          <a:prstGeom prst="rect">
            <a:avLst/>
          </a:prstGeom>
          <a:noFill/>
          <a:ln>
            <a:noFill/>
          </a:ln>
        </p:spPr>
      </p:pic>
      <p:pic>
        <p:nvPicPr>
          <p:cNvPr id="312" name="Google Shape;312;p39"/>
          <p:cNvPicPr>
            <a:picLocks noChangeAspect="1"/>
          </p:cNvPicPr>
          <p:nvPr/>
        </p:nvPicPr>
        <p:blipFill rotWithShape="1">
          <a:blip r:embed="rId16">
            <a:alphaModFix/>
          </a:blip>
          <a:srcRect/>
          <a:stretch/>
        </p:blipFill>
        <p:spPr>
          <a:xfrm>
            <a:off x="4811388" y="2881618"/>
            <a:ext cx="972000" cy="972000"/>
          </a:xfrm>
          <a:prstGeom prst="rect">
            <a:avLst/>
          </a:prstGeom>
          <a:noFill/>
          <a:ln>
            <a:noFill/>
          </a:ln>
        </p:spPr>
      </p:pic>
      <p:pic>
        <p:nvPicPr>
          <p:cNvPr id="313" name="Google Shape;313;p39"/>
          <p:cNvPicPr>
            <a:picLocks noChangeAspect="1"/>
          </p:cNvPicPr>
          <p:nvPr/>
        </p:nvPicPr>
        <p:blipFill rotWithShape="1">
          <a:blip r:embed="rId17">
            <a:alphaModFix/>
          </a:blip>
          <a:srcRect/>
          <a:stretch/>
        </p:blipFill>
        <p:spPr>
          <a:xfrm>
            <a:off x="5959757" y="2881618"/>
            <a:ext cx="972000" cy="972000"/>
          </a:xfrm>
          <a:prstGeom prst="rect">
            <a:avLst/>
          </a:prstGeom>
          <a:noFill/>
          <a:ln>
            <a:noFill/>
          </a:ln>
        </p:spPr>
      </p:pic>
      <p:pic>
        <p:nvPicPr>
          <p:cNvPr id="314" name="Google Shape;314;p39"/>
          <p:cNvPicPr>
            <a:picLocks noChangeAspect="1"/>
          </p:cNvPicPr>
          <p:nvPr/>
        </p:nvPicPr>
        <p:blipFill rotWithShape="1">
          <a:blip r:embed="rId18">
            <a:alphaModFix/>
          </a:blip>
          <a:srcRect/>
          <a:stretch/>
        </p:blipFill>
        <p:spPr>
          <a:xfrm>
            <a:off x="2514650" y="2881618"/>
            <a:ext cx="972000" cy="972000"/>
          </a:xfrm>
          <a:prstGeom prst="rect">
            <a:avLst/>
          </a:prstGeom>
          <a:noFill/>
          <a:ln>
            <a:noFill/>
          </a:ln>
        </p:spPr>
      </p:pic>
      <p:pic>
        <p:nvPicPr>
          <p:cNvPr id="315" name="Google Shape;315;p39"/>
          <p:cNvPicPr>
            <a:picLocks noChangeAspect="1"/>
          </p:cNvPicPr>
          <p:nvPr/>
        </p:nvPicPr>
        <p:blipFill rotWithShape="1">
          <a:blip r:embed="rId19">
            <a:alphaModFix/>
          </a:blip>
          <a:srcRect/>
          <a:stretch/>
        </p:blipFill>
        <p:spPr>
          <a:xfrm>
            <a:off x="7108127" y="2881618"/>
            <a:ext cx="972000" cy="972000"/>
          </a:xfrm>
          <a:prstGeom prst="rect">
            <a:avLst/>
          </a:prstGeom>
          <a:noFill/>
          <a:ln>
            <a:noFill/>
          </a:ln>
        </p:spPr>
      </p:pic>
      <p:pic>
        <p:nvPicPr>
          <p:cNvPr id="316" name="Google Shape;316;p39"/>
          <p:cNvPicPr>
            <a:picLocks noChangeAspect="1"/>
          </p:cNvPicPr>
          <p:nvPr/>
        </p:nvPicPr>
        <p:blipFill rotWithShape="1">
          <a:blip r:embed="rId20">
            <a:alphaModFix/>
          </a:blip>
          <a:srcRect/>
          <a:stretch/>
        </p:blipFill>
        <p:spPr>
          <a:xfrm>
            <a:off x="5959757" y="3947110"/>
            <a:ext cx="972000" cy="972000"/>
          </a:xfrm>
          <a:prstGeom prst="rect">
            <a:avLst/>
          </a:prstGeom>
          <a:noFill/>
          <a:ln>
            <a:noFill/>
          </a:ln>
        </p:spPr>
      </p:pic>
      <p:pic>
        <p:nvPicPr>
          <p:cNvPr id="317" name="Google Shape;317;p39"/>
          <p:cNvPicPr>
            <a:picLocks noChangeAspect="1"/>
          </p:cNvPicPr>
          <p:nvPr/>
        </p:nvPicPr>
        <p:blipFill rotWithShape="1">
          <a:blip r:embed="rId21">
            <a:alphaModFix/>
          </a:blip>
          <a:srcRect/>
          <a:stretch/>
        </p:blipFill>
        <p:spPr>
          <a:xfrm>
            <a:off x="4811388" y="3947110"/>
            <a:ext cx="972000" cy="972000"/>
          </a:xfrm>
          <a:prstGeom prst="rect">
            <a:avLst/>
          </a:prstGeom>
          <a:noFill/>
          <a:ln>
            <a:noFill/>
          </a:ln>
        </p:spPr>
      </p:pic>
      <p:pic>
        <p:nvPicPr>
          <p:cNvPr id="318" name="Google Shape;318;p39"/>
          <p:cNvPicPr>
            <a:picLocks noChangeAspect="1"/>
          </p:cNvPicPr>
          <p:nvPr/>
        </p:nvPicPr>
        <p:blipFill rotWithShape="1">
          <a:blip r:embed="rId22">
            <a:alphaModFix/>
          </a:blip>
          <a:srcRect/>
          <a:stretch/>
        </p:blipFill>
        <p:spPr>
          <a:xfrm>
            <a:off x="2514650" y="3947110"/>
            <a:ext cx="972000" cy="972000"/>
          </a:xfrm>
          <a:prstGeom prst="rect">
            <a:avLst/>
          </a:prstGeom>
          <a:noFill/>
          <a:ln>
            <a:noFill/>
          </a:ln>
        </p:spPr>
      </p:pic>
      <p:pic>
        <p:nvPicPr>
          <p:cNvPr id="319" name="Google Shape;319;p39"/>
          <p:cNvPicPr>
            <a:picLocks noChangeAspect="1"/>
          </p:cNvPicPr>
          <p:nvPr/>
        </p:nvPicPr>
        <p:blipFill rotWithShape="1">
          <a:blip r:embed="rId23">
            <a:alphaModFix/>
          </a:blip>
          <a:srcRect/>
          <a:stretch/>
        </p:blipFill>
        <p:spPr>
          <a:xfrm>
            <a:off x="9404865" y="2877018"/>
            <a:ext cx="972000" cy="972000"/>
          </a:xfrm>
          <a:prstGeom prst="rect">
            <a:avLst/>
          </a:prstGeom>
          <a:noFill/>
          <a:ln>
            <a:noFill/>
          </a:ln>
        </p:spPr>
      </p:pic>
      <p:pic>
        <p:nvPicPr>
          <p:cNvPr id="320" name="Google Shape;320;p39"/>
          <p:cNvPicPr>
            <a:picLocks noChangeAspect="1"/>
          </p:cNvPicPr>
          <p:nvPr/>
        </p:nvPicPr>
        <p:blipFill rotWithShape="1">
          <a:blip r:embed="rId24">
            <a:alphaModFix/>
          </a:blip>
          <a:srcRect/>
          <a:stretch/>
        </p:blipFill>
        <p:spPr>
          <a:xfrm>
            <a:off x="10553235" y="3928715"/>
            <a:ext cx="972000" cy="972000"/>
          </a:xfrm>
          <a:prstGeom prst="rect">
            <a:avLst/>
          </a:prstGeom>
          <a:noFill/>
          <a:ln>
            <a:noFill/>
          </a:ln>
        </p:spPr>
      </p:pic>
      <p:pic>
        <p:nvPicPr>
          <p:cNvPr id="321" name="Google Shape;321;p39"/>
          <p:cNvPicPr>
            <a:picLocks noChangeAspect="1"/>
          </p:cNvPicPr>
          <p:nvPr/>
        </p:nvPicPr>
        <p:blipFill rotWithShape="1">
          <a:blip r:embed="rId25">
            <a:alphaModFix/>
          </a:blip>
          <a:srcRect/>
          <a:stretch/>
        </p:blipFill>
        <p:spPr>
          <a:xfrm>
            <a:off x="10553235" y="2875553"/>
            <a:ext cx="972000" cy="972000"/>
          </a:xfrm>
          <a:prstGeom prst="rect">
            <a:avLst/>
          </a:prstGeom>
          <a:noFill/>
          <a:ln>
            <a:noFill/>
          </a:ln>
        </p:spPr>
      </p:pic>
      <p:grpSp>
        <p:nvGrpSpPr>
          <p:cNvPr id="322" name="Google Shape;322;p39"/>
          <p:cNvGrpSpPr/>
          <p:nvPr/>
        </p:nvGrpSpPr>
        <p:grpSpPr>
          <a:xfrm>
            <a:off x="8802806" y="862819"/>
            <a:ext cx="2944846" cy="343603"/>
            <a:chOff x="8802806" y="862819"/>
            <a:chExt cx="2944846" cy="343603"/>
          </a:xfrm>
        </p:grpSpPr>
        <p:sp>
          <p:nvSpPr>
            <p:cNvPr id="323" name="Google Shape;323;p39"/>
            <p:cNvSpPr/>
            <p:nvPr/>
          </p:nvSpPr>
          <p:spPr>
            <a:xfrm>
              <a:off x="8802806" y="862819"/>
              <a:ext cx="2944846" cy="343603"/>
            </a:xfrm>
            <a:prstGeom prst="roundRect">
              <a:avLst>
                <a:gd name="adj" fmla="val 30559"/>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39"/>
            <p:cNvSpPr txBox="1"/>
            <p:nvPr/>
          </p:nvSpPr>
          <p:spPr>
            <a:xfrm>
              <a:off x="8944941" y="884065"/>
              <a:ext cx="266057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Use any language or runtime</a:t>
              </a:r>
              <a:endParaRPr sz="1400" b="0" i="0" u="none" strike="noStrike" cap="none">
                <a:solidFill>
                  <a:srgbClr val="121C29"/>
                </a:solidFill>
                <a:latin typeface="Space Grotesk"/>
                <a:ea typeface="Space Grotesk"/>
                <a:cs typeface="Space Grotesk"/>
                <a:sym typeface="Space Grotesk"/>
              </a:endParaRPr>
            </a:p>
          </p:txBody>
        </p:sp>
      </p:grpSp>
      <p:grpSp>
        <p:nvGrpSpPr>
          <p:cNvPr id="325" name="Google Shape;325;p39"/>
          <p:cNvGrpSpPr/>
          <p:nvPr/>
        </p:nvGrpSpPr>
        <p:grpSpPr>
          <a:xfrm>
            <a:off x="459093" y="2482973"/>
            <a:ext cx="1745351" cy="343603"/>
            <a:chOff x="8802806" y="862819"/>
            <a:chExt cx="2944846" cy="343603"/>
          </a:xfrm>
        </p:grpSpPr>
        <p:sp>
          <p:nvSpPr>
            <p:cNvPr id="326" name="Google Shape;326;p39"/>
            <p:cNvSpPr/>
            <p:nvPr/>
          </p:nvSpPr>
          <p:spPr>
            <a:xfrm>
              <a:off x="8802806" y="862819"/>
              <a:ext cx="2944846" cy="343603"/>
            </a:xfrm>
            <a:prstGeom prst="roundRect">
              <a:avLst>
                <a:gd name="adj" fmla="val 30559"/>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39"/>
            <p:cNvSpPr txBox="1"/>
            <p:nvPr/>
          </p:nvSpPr>
          <p:spPr>
            <a:xfrm>
              <a:off x="8944941" y="884065"/>
              <a:ext cx="266057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Space Grotesk"/>
                  <a:ea typeface="Space Grotesk"/>
                  <a:cs typeface="Space Grotesk"/>
                  <a:sym typeface="Space Grotesk"/>
                </a:rPr>
                <a:t>HTTP/gRPC</a:t>
              </a:r>
              <a:endParaRPr sz="1400" b="0" i="0" u="none" strike="noStrike" cap="none">
                <a:solidFill>
                  <a:schemeClr val="lt1"/>
                </a:solidFill>
                <a:latin typeface="Space Grotesk"/>
                <a:ea typeface="Space Grotesk"/>
                <a:cs typeface="Space Grotesk"/>
                <a:sym typeface="Space Grotesk"/>
              </a:endParaRPr>
            </a:p>
          </p:txBody>
        </p:sp>
      </p:grpSp>
      <p:grpSp>
        <p:nvGrpSpPr>
          <p:cNvPr id="328" name="Google Shape;328;p39"/>
          <p:cNvGrpSpPr/>
          <p:nvPr/>
        </p:nvGrpSpPr>
        <p:grpSpPr>
          <a:xfrm>
            <a:off x="6370320" y="5439988"/>
            <a:ext cx="5377333" cy="544426"/>
            <a:chOff x="8802806" y="862819"/>
            <a:chExt cx="2944846" cy="544426"/>
          </a:xfrm>
        </p:grpSpPr>
        <p:sp>
          <p:nvSpPr>
            <p:cNvPr id="329" name="Google Shape;329;p39"/>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330" name="Google Shape;330;p39"/>
            <p:cNvSpPr txBox="1"/>
            <p:nvPr/>
          </p:nvSpPr>
          <p:spPr>
            <a:xfrm>
              <a:off x="8836815" y="884065"/>
              <a:ext cx="291083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Host on &amp; integrate with any cloud or edge infrastructure</a:t>
              </a:r>
              <a:endParaRPr sz="1400" b="0" i="0" u="none" strike="noStrike" cap="none" dirty="0">
                <a:solidFill>
                  <a:srgbClr val="121C29"/>
                </a:solidFill>
                <a:latin typeface="Space Grotesk"/>
                <a:ea typeface="Space Grotesk"/>
                <a:cs typeface="Space Grotesk"/>
                <a:sym typeface="Space Grotesk"/>
              </a:endParaRPr>
            </a:p>
          </p:txBody>
        </p:sp>
      </p:grpSp>
      <p:pic>
        <p:nvPicPr>
          <p:cNvPr id="331" name="Google Shape;331;p39"/>
          <p:cNvPicPr preferRelativeResize="0">
            <a:picLocks noChangeAspect="1"/>
          </p:cNvPicPr>
          <p:nvPr/>
        </p:nvPicPr>
        <p:blipFill rotWithShape="1">
          <a:blip r:embed="rId26">
            <a:alphaModFix/>
          </a:blip>
          <a:srcRect/>
          <a:stretch/>
        </p:blipFill>
        <p:spPr>
          <a:xfrm>
            <a:off x="1704519" y="6028540"/>
            <a:ext cx="477352" cy="284931"/>
          </a:xfrm>
          <a:prstGeom prst="rect">
            <a:avLst/>
          </a:prstGeom>
          <a:noFill/>
          <a:ln>
            <a:noFill/>
          </a:ln>
        </p:spPr>
      </p:pic>
      <p:pic>
        <p:nvPicPr>
          <p:cNvPr id="332" name="Google Shape;332;p39"/>
          <p:cNvPicPr preferRelativeResize="0">
            <a:picLocks noChangeAspect="1"/>
          </p:cNvPicPr>
          <p:nvPr/>
        </p:nvPicPr>
        <p:blipFill rotWithShape="1">
          <a:blip r:embed="rId27">
            <a:alphaModFix/>
          </a:blip>
          <a:srcRect/>
          <a:stretch/>
        </p:blipFill>
        <p:spPr>
          <a:xfrm>
            <a:off x="2458694" y="6068647"/>
            <a:ext cx="1358047" cy="210923"/>
          </a:xfrm>
          <a:prstGeom prst="rect">
            <a:avLst/>
          </a:prstGeom>
          <a:noFill/>
          <a:ln>
            <a:noFill/>
          </a:ln>
        </p:spPr>
      </p:pic>
      <p:pic>
        <p:nvPicPr>
          <p:cNvPr id="333" name="Google Shape;333;p39"/>
          <p:cNvPicPr preferRelativeResize="0">
            <a:picLocks noChangeAspect="1"/>
          </p:cNvPicPr>
          <p:nvPr/>
        </p:nvPicPr>
        <p:blipFill rotWithShape="1">
          <a:blip r:embed="rId28">
            <a:alphaModFix/>
          </a:blip>
          <a:srcRect/>
          <a:stretch/>
        </p:blipFill>
        <p:spPr>
          <a:xfrm>
            <a:off x="4093564" y="6025062"/>
            <a:ext cx="1358047" cy="240526"/>
          </a:xfrm>
          <a:prstGeom prst="rect">
            <a:avLst/>
          </a:prstGeom>
          <a:noFill/>
          <a:ln>
            <a:noFill/>
          </a:ln>
        </p:spPr>
      </p:pic>
      <p:pic>
        <p:nvPicPr>
          <p:cNvPr id="334" name="Google Shape;334;p39"/>
          <p:cNvPicPr preferRelativeResize="0">
            <a:picLocks noChangeAspect="1"/>
          </p:cNvPicPr>
          <p:nvPr/>
        </p:nvPicPr>
        <p:blipFill rotWithShape="1">
          <a:blip r:embed="rId29">
            <a:alphaModFix/>
          </a:blip>
          <a:srcRect/>
          <a:stretch/>
        </p:blipFill>
        <p:spPr>
          <a:xfrm>
            <a:off x="430773" y="5993134"/>
            <a:ext cx="996923" cy="288000"/>
          </a:xfrm>
          <a:prstGeom prst="rect">
            <a:avLst/>
          </a:prstGeom>
          <a:noFill/>
          <a:ln>
            <a:noFill/>
          </a:ln>
        </p:spPr>
      </p:pic>
      <p:pic>
        <p:nvPicPr>
          <p:cNvPr id="335" name="Google Shape;335;p39"/>
          <p:cNvPicPr preferRelativeResize="0">
            <a:picLocks noChangeAspect="1"/>
          </p:cNvPicPr>
          <p:nvPr/>
        </p:nvPicPr>
        <p:blipFill rotWithShape="1">
          <a:blip r:embed="rId30">
            <a:alphaModFix/>
          </a:blip>
          <a:srcRect/>
          <a:stretch/>
        </p:blipFill>
        <p:spPr>
          <a:xfrm>
            <a:off x="5728435" y="5984414"/>
            <a:ext cx="1539367" cy="347838"/>
          </a:xfrm>
          <a:prstGeom prst="rect">
            <a:avLst/>
          </a:prstGeom>
          <a:noFill/>
          <a:ln>
            <a:noFill/>
          </a:ln>
        </p:spPr>
      </p:pic>
      <p:pic>
        <p:nvPicPr>
          <p:cNvPr id="2" name="Picture 1" descr="A blue and white sign with arrows&#10;&#10;Description automatically generated">
            <a:extLst>
              <a:ext uri="{FF2B5EF4-FFF2-40B4-BE49-F238E27FC236}">
                <a16:creationId xmlns:a16="http://schemas.microsoft.com/office/drawing/2014/main" id="{6C0DEA54-B758-D190-EADB-FE6562CB343C}"/>
              </a:ext>
            </a:extLst>
          </p:cNvPr>
          <p:cNvPicPr>
            <a:picLocks noChangeAspect="1"/>
          </p:cNvPicPr>
          <p:nvPr/>
        </p:nvPicPr>
        <p:blipFill>
          <a:blip r:embed="rId31"/>
          <a:stretch>
            <a:fillRect/>
          </a:stretch>
        </p:blipFill>
        <p:spPr>
          <a:xfrm>
            <a:off x="8256497" y="3940386"/>
            <a:ext cx="972000" cy="972000"/>
          </a:xfrm>
          <a:prstGeom prst="rect">
            <a:avLst/>
          </a:prstGeom>
        </p:spPr>
      </p:pic>
      <p:grpSp>
        <p:nvGrpSpPr>
          <p:cNvPr id="9" name="Group 8">
            <a:extLst>
              <a:ext uri="{FF2B5EF4-FFF2-40B4-BE49-F238E27FC236}">
                <a16:creationId xmlns:a16="http://schemas.microsoft.com/office/drawing/2014/main" id="{9BE6973E-51E7-6715-1FB5-49AD657C43CD}"/>
              </a:ext>
            </a:extLst>
          </p:cNvPr>
          <p:cNvGrpSpPr/>
          <p:nvPr/>
        </p:nvGrpSpPr>
        <p:grpSpPr>
          <a:xfrm>
            <a:off x="7652980" y="5978333"/>
            <a:ext cx="1159206" cy="360000"/>
            <a:chOff x="8329361" y="5856379"/>
            <a:chExt cx="1159206" cy="360000"/>
          </a:xfrm>
        </p:grpSpPr>
        <p:pic>
          <p:nvPicPr>
            <p:cNvPr id="4" name="Google Shape;1778;p3">
              <a:extLst>
                <a:ext uri="{FF2B5EF4-FFF2-40B4-BE49-F238E27FC236}">
                  <a16:creationId xmlns:a16="http://schemas.microsoft.com/office/drawing/2014/main" id="{89689704-745C-AD94-A826-82E6D41B1FE4}"/>
                </a:ext>
              </a:extLst>
            </p:cNvPr>
            <p:cNvPicPr preferRelativeResize="0">
              <a:picLocks noChangeAspect="1"/>
            </p:cNvPicPr>
            <p:nvPr/>
          </p:nvPicPr>
          <p:blipFill rotWithShape="1">
            <a:blip r:embed="rId32">
              <a:alphaModFix/>
            </a:blip>
            <a:srcRect/>
            <a:stretch/>
          </p:blipFill>
          <p:spPr>
            <a:xfrm>
              <a:off x="8329361" y="5856379"/>
              <a:ext cx="360000" cy="360000"/>
            </a:xfrm>
            <a:prstGeom prst="rect">
              <a:avLst/>
            </a:prstGeom>
            <a:noFill/>
            <a:ln>
              <a:noFill/>
            </a:ln>
          </p:spPr>
        </p:pic>
        <p:sp>
          <p:nvSpPr>
            <p:cNvPr id="6" name="TextBox 5">
              <a:extLst>
                <a:ext uri="{FF2B5EF4-FFF2-40B4-BE49-F238E27FC236}">
                  <a16:creationId xmlns:a16="http://schemas.microsoft.com/office/drawing/2014/main" id="{1216E2AC-DEE6-A305-573D-FE5413C35E03}"/>
                </a:ext>
              </a:extLst>
            </p:cNvPr>
            <p:cNvSpPr txBox="1"/>
            <p:nvPr/>
          </p:nvSpPr>
          <p:spPr>
            <a:xfrm>
              <a:off x="8613006" y="5925111"/>
              <a:ext cx="875561" cy="253916"/>
            </a:xfrm>
            <a:prstGeom prst="rect">
              <a:avLst/>
            </a:prstGeom>
            <a:noFill/>
          </p:spPr>
          <p:txBody>
            <a:bodyPr wrap="none" rtlCol="0">
              <a:spAutoFit/>
            </a:bodyPr>
            <a:lstStyle/>
            <a:p>
              <a:r>
                <a:rPr lang="en-US" sz="1050" dirty="0">
                  <a:latin typeface="Space Grotesk" pitchFamily="2" charset="0"/>
                  <a:cs typeface="Space Grotesk" pitchFamily="2" charset="0"/>
                </a:rPr>
                <a:t>Databases</a:t>
              </a:r>
              <a:endParaRPr lang="en-NL" sz="1050" dirty="0">
                <a:latin typeface="Space Grotesk" pitchFamily="2" charset="0"/>
                <a:cs typeface="Space Grotesk" pitchFamily="2" charset="0"/>
              </a:endParaRPr>
            </a:p>
          </p:txBody>
        </p:sp>
      </p:grpSp>
      <p:grpSp>
        <p:nvGrpSpPr>
          <p:cNvPr id="10" name="Group 9">
            <a:extLst>
              <a:ext uri="{FF2B5EF4-FFF2-40B4-BE49-F238E27FC236}">
                <a16:creationId xmlns:a16="http://schemas.microsoft.com/office/drawing/2014/main" id="{227970F2-A49F-D6C8-35BC-3951155ABFB6}"/>
              </a:ext>
            </a:extLst>
          </p:cNvPr>
          <p:cNvGrpSpPr/>
          <p:nvPr/>
        </p:nvGrpSpPr>
        <p:grpSpPr>
          <a:xfrm>
            <a:off x="8898160" y="5969478"/>
            <a:ext cx="1606843" cy="360000"/>
            <a:chOff x="8311975" y="6208941"/>
            <a:chExt cx="1606843" cy="360000"/>
          </a:xfrm>
        </p:grpSpPr>
        <p:pic>
          <p:nvPicPr>
            <p:cNvPr id="3" name="Google Shape;1775;p3">
              <a:extLst>
                <a:ext uri="{FF2B5EF4-FFF2-40B4-BE49-F238E27FC236}">
                  <a16:creationId xmlns:a16="http://schemas.microsoft.com/office/drawing/2014/main" id="{38449986-176F-9795-763F-9B2CF024ED89}"/>
                </a:ext>
              </a:extLst>
            </p:cNvPr>
            <p:cNvPicPr preferRelativeResize="0">
              <a:picLocks noChangeAspect="1"/>
            </p:cNvPicPr>
            <p:nvPr/>
          </p:nvPicPr>
          <p:blipFill rotWithShape="1">
            <a:blip r:embed="rId33">
              <a:alphaModFix/>
            </a:blip>
            <a:srcRect/>
            <a:stretch/>
          </p:blipFill>
          <p:spPr>
            <a:xfrm>
              <a:off x="8311975" y="6208941"/>
              <a:ext cx="360000" cy="360000"/>
            </a:xfrm>
            <a:prstGeom prst="rect">
              <a:avLst/>
            </a:prstGeom>
            <a:noFill/>
            <a:ln>
              <a:noFill/>
            </a:ln>
          </p:spPr>
        </p:pic>
        <p:sp>
          <p:nvSpPr>
            <p:cNvPr id="7" name="TextBox 6">
              <a:extLst>
                <a:ext uri="{FF2B5EF4-FFF2-40B4-BE49-F238E27FC236}">
                  <a16:creationId xmlns:a16="http://schemas.microsoft.com/office/drawing/2014/main" id="{08C93D8E-92C1-FC31-C8AB-D1A02B4B8638}"/>
                </a:ext>
              </a:extLst>
            </p:cNvPr>
            <p:cNvSpPr txBox="1"/>
            <p:nvPr/>
          </p:nvSpPr>
          <p:spPr>
            <a:xfrm>
              <a:off x="8618462" y="6277673"/>
              <a:ext cx="1300356" cy="253916"/>
            </a:xfrm>
            <a:prstGeom prst="rect">
              <a:avLst/>
            </a:prstGeom>
            <a:noFill/>
          </p:spPr>
          <p:txBody>
            <a:bodyPr wrap="none" rtlCol="0">
              <a:spAutoFit/>
            </a:bodyPr>
            <a:lstStyle/>
            <a:p>
              <a:r>
                <a:rPr lang="en-US" sz="1050" dirty="0">
                  <a:latin typeface="Space Grotesk" pitchFamily="2" charset="0"/>
                  <a:cs typeface="Space Grotesk" pitchFamily="2" charset="0"/>
                </a:rPr>
                <a:t>Message Brokers</a:t>
              </a:r>
              <a:endParaRPr lang="en-NL" sz="1050" dirty="0">
                <a:latin typeface="Space Grotesk" pitchFamily="2" charset="0"/>
                <a:cs typeface="Space Grotesk" pitchFamily="2" charset="0"/>
              </a:endParaRPr>
            </a:p>
          </p:txBody>
        </p:sp>
      </p:grpSp>
      <p:grpSp>
        <p:nvGrpSpPr>
          <p:cNvPr id="12" name="Group 11">
            <a:extLst>
              <a:ext uri="{FF2B5EF4-FFF2-40B4-BE49-F238E27FC236}">
                <a16:creationId xmlns:a16="http://schemas.microsoft.com/office/drawing/2014/main" id="{7F844ECD-CDB3-56B3-357B-6E5D5DD49C1B}"/>
              </a:ext>
            </a:extLst>
          </p:cNvPr>
          <p:cNvGrpSpPr/>
          <p:nvPr/>
        </p:nvGrpSpPr>
        <p:grpSpPr>
          <a:xfrm>
            <a:off x="10584232" y="5981131"/>
            <a:ext cx="1070950" cy="360000"/>
            <a:chOff x="10057366" y="5981131"/>
            <a:chExt cx="1070950" cy="360000"/>
          </a:xfrm>
        </p:grpSpPr>
        <p:pic>
          <p:nvPicPr>
            <p:cNvPr id="5" name="Google Shape;1783;p3">
              <a:extLst>
                <a:ext uri="{FF2B5EF4-FFF2-40B4-BE49-F238E27FC236}">
                  <a16:creationId xmlns:a16="http://schemas.microsoft.com/office/drawing/2014/main" id="{392B6407-5A3E-B01D-307B-8A2917A38DE6}"/>
                </a:ext>
              </a:extLst>
            </p:cNvPr>
            <p:cNvPicPr preferRelativeResize="0">
              <a:picLocks noChangeAspect="1"/>
            </p:cNvPicPr>
            <p:nvPr/>
          </p:nvPicPr>
          <p:blipFill rotWithShape="1">
            <a:blip r:embed="rId34">
              <a:alphaModFix/>
            </a:blip>
            <a:srcRect/>
            <a:stretch/>
          </p:blipFill>
          <p:spPr>
            <a:xfrm>
              <a:off x="10057366" y="5981131"/>
              <a:ext cx="360000" cy="360000"/>
            </a:xfrm>
            <a:prstGeom prst="rect">
              <a:avLst/>
            </a:prstGeom>
            <a:noFill/>
            <a:ln>
              <a:noFill/>
            </a:ln>
          </p:spPr>
        </p:pic>
        <p:sp>
          <p:nvSpPr>
            <p:cNvPr id="11" name="TextBox 10">
              <a:extLst>
                <a:ext uri="{FF2B5EF4-FFF2-40B4-BE49-F238E27FC236}">
                  <a16:creationId xmlns:a16="http://schemas.microsoft.com/office/drawing/2014/main" id="{C3E8800A-0D7B-A1BB-1BCC-43389EA3A376}"/>
                </a:ext>
              </a:extLst>
            </p:cNvPr>
            <p:cNvSpPr txBox="1"/>
            <p:nvPr/>
          </p:nvSpPr>
          <p:spPr>
            <a:xfrm>
              <a:off x="10393820" y="6033824"/>
              <a:ext cx="734496" cy="253916"/>
            </a:xfrm>
            <a:prstGeom prst="rect">
              <a:avLst/>
            </a:prstGeom>
            <a:noFill/>
          </p:spPr>
          <p:txBody>
            <a:bodyPr wrap="none" rtlCol="0">
              <a:spAutoFit/>
            </a:bodyPr>
            <a:lstStyle/>
            <a:p>
              <a:r>
                <a:rPr lang="en-US" sz="1050" dirty="0">
                  <a:latin typeface="Space Grotesk" pitchFamily="2" charset="0"/>
                  <a:cs typeface="Space Grotesk" pitchFamily="2" charset="0"/>
                </a:rPr>
                <a:t>Services</a:t>
              </a:r>
              <a:endParaRPr lang="en-NL" sz="1050" dirty="0">
                <a:latin typeface="Space Grotesk" pitchFamily="2" charset="0"/>
                <a:cs typeface="Space Grotesk" pitchFamily="2" charset="0"/>
              </a:endParaRPr>
            </a:p>
          </p:txBody>
        </p:sp>
      </p:grpSp>
      <p:grpSp>
        <p:nvGrpSpPr>
          <p:cNvPr id="13" name="Group 12">
            <a:extLst>
              <a:ext uri="{FF2B5EF4-FFF2-40B4-BE49-F238E27FC236}">
                <a16:creationId xmlns:a16="http://schemas.microsoft.com/office/drawing/2014/main" id="{BA70658E-69A1-988E-E3CF-24763C903169}"/>
              </a:ext>
            </a:extLst>
          </p:cNvPr>
          <p:cNvGrpSpPr/>
          <p:nvPr/>
        </p:nvGrpSpPr>
        <p:grpSpPr>
          <a:xfrm>
            <a:off x="1203092" y="5270997"/>
            <a:ext cx="152400" cy="354185"/>
            <a:chOff x="1203092" y="5270997"/>
            <a:chExt cx="152400" cy="354185"/>
          </a:xfrm>
        </p:grpSpPr>
        <p:cxnSp>
          <p:nvCxnSpPr>
            <p:cNvPr id="14" name="Google Shape;292;p39">
              <a:extLst>
                <a:ext uri="{FF2B5EF4-FFF2-40B4-BE49-F238E27FC236}">
                  <a16:creationId xmlns:a16="http://schemas.microsoft.com/office/drawing/2014/main" id="{D37626B8-450F-362B-DBA6-52F0FD583C61}"/>
                </a:ext>
              </a:extLst>
            </p:cNvPr>
            <p:cNvCxnSpPr>
              <a:cxnSpLocks/>
            </p:cNvCxnSpPr>
            <p:nvPr/>
          </p:nvCxnSpPr>
          <p:spPr>
            <a:xfrm>
              <a:off x="1203092" y="5270997"/>
              <a:ext cx="0" cy="340028"/>
            </a:xfrm>
            <a:prstGeom prst="straightConnector1">
              <a:avLst/>
            </a:prstGeom>
            <a:noFill/>
            <a:ln w="25400" cap="flat" cmpd="sng">
              <a:solidFill>
                <a:schemeClr val="dk1"/>
              </a:solidFill>
              <a:prstDash val="solid"/>
              <a:miter lim="800000"/>
              <a:headEnd type="none" w="sm" len="sm"/>
              <a:tailEnd type="triangle" w="lg" len="lg"/>
            </a:ln>
          </p:spPr>
        </p:cxnSp>
        <p:cxnSp>
          <p:nvCxnSpPr>
            <p:cNvPr id="15" name="Google Shape;292;p39">
              <a:extLst>
                <a:ext uri="{FF2B5EF4-FFF2-40B4-BE49-F238E27FC236}">
                  <a16:creationId xmlns:a16="http://schemas.microsoft.com/office/drawing/2014/main" id="{6DF071E8-EB21-3FF2-331D-20E6C19B9E93}"/>
                </a:ext>
              </a:extLst>
            </p:cNvPr>
            <p:cNvCxnSpPr>
              <a:cxnSpLocks/>
            </p:cNvCxnSpPr>
            <p:nvPr/>
          </p:nvCxnSpPr>
          <p:spPr>
            <a:xfrm flipV="1">
              <a:off x="1355492" y="5285154"/>
              <a:ext cx="0" cy="340028"/>
            </a:xfrm>
            <a:prstGeom prst="straightConnector1">
              <a:avLst/>
            </a:prstGeom>
            <a:noFill/>
            <a:ln w="25400" cap="flat" cmpd="sng">
              <a:solidFill>
                <a:schemeClr val="dk1"/>
              </a:solidFill>
              <a:prstDash val="solid"/>
              <a:miter lim="800000"/>
              <a:headEnd type="none" w="sm" len="sm"/>
              <a:tailEnd type="triangle" w="lg" len="lg"/>
            </a:ln>
          </p:spPr>
        </p:cxnSp>
      </p:grpSp>
      <p:pic>
        <p:nvPicPr>
          <p:cNvPr id="16" name="Picture 15">
            <a:extLst>
              <a:ext uri="{FF2B5EF4-FFF2-40B4-BE49-F238E27FC236}">
                <a16:creationId xmlns:a16="http://schemas.microsoft.com/office/drawing/2014/main" id="{F22E4D1C-B845-681D-4978-6B6390F5A383}"/>
              </a:ext>
            </a:extLst>
          </p:cNvPr>
          <p:cNvPicPr>
            <a:picLocks noChangeAspect="1"/>
          </p:cNvPicPr>
          <p:nvPr/>
        </p:nvPicPr>
        <p:blipFill>
          <a:blip r:embed="rId35"/>
          <a:stretch>
            <a:fillRect/>
          </a:stretch>
        </p:blipFill>
        <p:spPr>
          <a:xfrm>
            <a:off x="8256497" y="2883891"/>
            <a:ext cx="972000" cy="972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1"/>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solidFill>
                  <a:schemeClr val="accent3">
                    <a:lumMod val="75000"/>
                  </a:schemeClr>
                </a:solidFill>
              </a:rPr>
              <a:t>Dapr components</a:t>
            </a:r>
            <a:endParaRPr dirty="0">
              <a:solidFill>
                <a:schemeClr val="accent3">
                  <a:lumMod val="75000"/>
                </a:schemeClr>
              </a:solidFill>
            </a:endParaRPr>
          </a:p>
        </p:txBody>
      </p:sp>
      <p:grpSp>
        <p:nvGrpSpPr>
          <p:cNvPr id="357" name="Google Shape;357;p41"/>
          <p:cNvGrpSpPr/>
          <p:nvPr/>
        </p:nvGrpSpPr>
        <p:grpSpPr>
          <a:xfrm>
            <a:off x="7964229" y="247745"/>
            <a:ext cx="1690147" cy="1722037"/>
            <a:chOff x="5037950" y="573267"/>
            <a:chExt cx="1855000" cy="1890000"/>
          </a:xfrm>
        </p:grpSpPr>
        <p:pic>
          <p:nvPicPr>
            <p:cNvPr id="358" name="Google Shape;358;p41"/>
            <p:cNvPicPr preferRelativeResize="0"/>
            <p:nvPr/>
          </p:nvPicPr>
          <p:blipFill rotWithShape="1">
            <a:blip r:embed="rId3">
              <a:alphaModFix/>
            </a:blip>
            <a:srcRect/>
            <a:stretch/>
          </p:blipFill>
          <p:spPr>
            <a:xfrm>
              <a:off x="5037950" y="573267"/>
              <a:ext cx="1855000" cy="1890000"/>
            </a:xfrm>
            <a:prstGeom prst="rect">
              <a:avLst/>
            </a:prstGeom>
            <a:noFill/>
            <a:ln>
              <a:noFill/>
            </a:ln>
          </p:spPr>
        </p:pic>
        <p:sp>
          <p:nvSpPr>
            <p:cNvPr id="359" name="Google Shape;359;p41"/>
            <p:cNvSpPr txBox="1"/>
            <p:nvPr/>
          </p:nvSpPr>
          <p:spPr>
            <a:xfrm>
              <a:off x="5192297" y="1139589"/>
              <a:ext cx="1149446" cy="3377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pic>
        <p:nvPicPr>
          <p:cNvPr id="361" name="Google Shape;361;p41"/>
          <p:cNvPicPr>
            <a:picLocks noChangeAspect="1"/>
          </p:cNvPicPr>
          <p:nvPr/>
        </p:nvPicPr>
        <p:blipFill rotWithShape="1">
          <a:blip r:embed="rId4">
            <a:alphaModFix/>
          </a:blip>
          <a:srcRect/>
          <a:stretch/>
        </p:blipFill>
        <p:spPr>
          <a:xfrm>
            <a:off x="7384852" y="2466584"/>
            <a:ext cx="972000" cy="972000"/>
          </a:xfrm>
          <a:prstGeom prst="rect">
            <a:avLst/>
          </a:prstGeom>
          <a:noFill/>
          <a:ln>
            <a:noFill/>
          </a:ln>
        </p:spPr>
      </p:pic>
      <p:pic>
        <p:nvPicPr>
          <p:cNvPr id="362" name="Google Shape;362;p41"/>
          <p:cNvPicPr>
            <a:picLocks noChangeAspect="1"/>
          </p:cNvPicPr>
          <p:nvPr/>
        </p:nvPicPr>
        <p:blipFill rotWithShape="1">
          <a:blip r:embed="rId5">
            <a:alphaModFix/>
          </a:blip>
          <a:srcRect/>
          <a:stretch/>
        </p:blipFill>
        <p:spPr>
          <a:xfrm>
            <a:off x="1538527" y="2466584"/>
            <a:ext cx="972000" cy="972000"/>
          </a:xfrm>
          <a:prstGeom prst="rect">
            <a:avLst/>
          </a:prstGeom>
          <a:noFill/>
          <a:ln>
            <a:noFill/>
          </a:ln>
        </p:spPr>
      </p:pic>
      <p:pic>
        <p:nvPicPr>
          <p:cNvPr id="363" name="Google Shape;363;p41"/>
          <p:cNvPicPr>
            <a:picLocks noChangeAspect="1"/>
          </p:cNvPicPr>
          <p:nvPr/>
        </p:nvPicPr>
        <p:blipFill rotWithShape="1">
          <a:blip r:embed="rId6">
            <a:alphaModFix/>
          </a:blip>
          <a:srcRect/>
          <a:stretch/>
        </p:blipFill>
        <p:spPr>
          <a:xfrm>
            <a:off x="3877057" y="2466584"/>
            <a:ext cx="972000" cy="972000"/>
          </a:xfrm>
          <a:prstGeom prst="rect">
            <a:avLst/>
          </a:prstGeom>
          <a:noFill/>
          <a:ln>
            <a:noFill/>
          </a:ln>
        </p:spPr>
      </p:pic>
      <p:pic>
        <p:nvPicPr>
          <p:cNvPr id="364" name="Google Shape;364;p41"/>
          <p:cNvPicPr>
            <a:picLocks noChangeAspect="1"/>
          </p:cNvPicPr>
          <p:nvPr/>
        </p:nvPicPr>
        <p:blipFill rotWithShape="1">
          <a:blip r:embed="rId7">
            <a:alphaModFix/>
          </a:blip>
          <a:srcRect/>
          <a:stretch/>
        </p:blipFill>
        <p:spPr>
          <a:xfrm>
            <a:off x="369262" y="2466584"/>
            <a:ext cx="972000" cy="972000"/>
          </a:xfrm>
          <a:prstGeom prst="rect">
            <a:avLst/>
          </a:prstGeom>
          <a:noFill/>
          <a:ln>
            <a:noFill/>
          </a:ln>
        </p:spPr>
      </p:pic>
      <p:pic>
        <p:nvPicPr>
          <p:cNvPr id="365" name="Google Shape;365;p41"/>
          <p:cNvPicPr>
            <a:picLocks noChangeAspect="1"/>
          </p:cNvPicPr>
          <p:nvPr/>
        </p:nvPicPr>
        <p:blipFill rotWithShape="1">
          <a:blip r:embed="rId8">
            <a:alphaModFix/>
          </a:blip>
          <a:srcRect/>
          <a:stretch/>
        </p:blipFill>
        <p:spPr>
          <a:xfrm>
            <a:off x="8554117" y="2466584"/>
            <a:ext cx="972000" cy="972000"/>
          </a:xfrm>
          <a:prstGeom prst="rect">
            <a:avLst/>
          </a:prstGeom>
          <a:noFill/>
          <a:ln>
            <a:noFill/>
          </a:ln>
        </p:spPr>
      </p:pic>
      <p:pic>
        <p:nvPicPr>
          <p:cNvPr id="366" name="Google Shape;366;p41"/>
          <p:cNvPicPr>
            <a:picLocks noChangeAspect="1"/>
          </p:cNvPicPr>
          <p:nvPr/>
        </p:nvPicPr>
        <p:blipFill rotWithShape="1">
          <a:blip r:embed="rId9">
            <a:alphaModFix/>
          </a:blip>
          <a:srcRect/>
          <a:stretch/>
        </p:blipFill>
        <p:spPr>
          <a:xfrm>
            <a:off x="5046322" y="2466584"/>
            <a:ext cx="972000" cy="972000"/>
          </a:xfrm>
          <a:prstGeom prst="rect">
            <a:avLst/>
          </a:prstGeom>
          <a:noFill/>
          <a:ln>
            <a:noFill/>
          </a:ln>
        </p:spPr>
      </p:pic>
      <p:pic>
        <p:nvPicPr>
          <p:cNvPr id="367" name="Google Shape;367;p41"/>
          <p:cNvPicPr>
            <a:picLocks noChangeAspect="1"/>
          </p:cNvPicPr>
          <p:nvPr/>
        </p:nvPicPr>
        <p:blipFill rotWithShape="1">
          <a:blip r:embed="rId10">
            <a:alphaModFix/>
          </a:blip>
          <a:srcRect/>
          <a:stretch/>
        </p:blipFill>
        <p:spPr>
          <a:xfrm>
            <a:off x="9723382" y="2466584"/>
            <a:ext cx="972000" cy="972000"/>
          </a:xfrm>
          <a:prstGeom prst="rect">
            <a:avLst/>
          </a:prstGeom>
          <a:noFill/>
          <a:ln>
            <a:noFill/>
          </a:ln>
        </p:spPr>
      </p:pic>
      <p:pic>
        <p:nvPicPr>
          <p:cNvPr id="368" name="Google Shape;368;p41"/>
          <p:cNvPicPr>
            <a:picLocks noChangeAspect="1"/>
          </p:cNvPicPr>
          <p:nvPr/>
        </p:nvPicPr>
        <p:blipFill rotWithShape="1">
          <a:blip r:embed="rId11">
            <a:alphaModFix/>
          </a:blip>
          <a:srcRect/>
          <a:stretch/>
        </p:blipFill>
        <p:spPr>
          <a:xfrm>
            <a:off x="2707792" y="2466584"/>
            <a:ext cx="972000" cy="972000"/>
          </a:xfrm>
          <a:prstGeom prst="rect">
            <a:avLst/>
          </a:prstGeom>
          <a:noFill/>
          <a:ln>
            <a:noFill/>
          </a:ln>
        </p:spPr>
      </p:pic>
      <p:pic>
        <p:nvPicPr>
          <p:cNvPr id="369" name="Google Shape;369;p41"/>
          <p:cNvPicPr>
            <a:picLocks noChangeAspect="1"/>
          </p:cNvPicPr>
          <p:nvPr/>
        </p:nvPicPr>
        <p:blipFill rotWithShape="1">
          <a:blip r:embed="rId12">
            <a:alphaModFix/>
          </a:blip>
          <a:srcRect/>
          <a:stretch/>
        </p:blipFill>
        <p:spPr>
          <a:xfrm>
            <a:off x="6215587" y="2466584"/>
            <a:ext cx="972000" cy="972000"/>
          </a:xfrm>
          <a:prstGeom prst="rect">
            <a:avLst/>
          </a:prstGeom>
          <a:noFill/>
          <a:ln>
            <a:noFill/>
          </a:ln>
        </p:spPr>
      </p:pic>
      <p:grpSp>
        <p:nvGrpSpPr>
          <p:cNvPr id="370" name="Google Shape;370;p41"/>
          <p:cNvGrpSpPr/>
          <p:nvPr/>
        </p:nvGrpSpPr>
        <p:grpSpPr>
          <a:xfrm>
            <a:off x="547550" y="3603378"/>
            <a:ext cx="617220" cy="2790279"/>
            <a:chOff x="724042" y="3703868"/>
            <a:chExt cx="617220" cy="2790279"/>
          </a:xfrm>
        </p:grpSpPr>
        <p:pic>
          <p:nvPicPr>
            <p:cNvPr id="371" name="Google Shape;371;p41"/>
            <p:cNvPicPr preferRelativeResize="0"/>
            <p:nvPr/>
          </p:nvPicPr>
          <p:blipFill rotWithShape="1">
            <a:blip r:embed="rId13">
              <a:alphaModFix/>
            </a:blip>
            <a:srcRect/>
            <a:stretch/>
          </p:blipFill>
          <p:spPr>
            <a:xfrm>
              <a:off x="792622" y="4937558"/>
              <a:ext cx="480060" cy="560070"/>
            </a:xfrm>
            <a:prstGeom prst="rect">
              <a:avLst/>
            </a:prstGeom>
            <a:noFill/>
            <a:ln>
              <a:noFill/>
            </a:ln>
          </p:spPr>
        </p:pic>
        <p:pic>
          <p:nvPicPr>
            <p:cNvPr id="372" name="Google Shape;372;p41"/>
            <p:cNvPicPr preferRelativeResize="0"/>
            <p:nvPr/>
          </p:nvPicPr>
          <p:blipFill rotWithShape="1">
            <a:blip r:embed="rId14">
              <a:alphaModFix/>
            </a:blip>
            <a:srcRect/>
            <a:stretch/>
          </p:blipFill>
          <p:spPr>
            <a:xfrm>
              <a:off x="823102" y="5571072"/>
              <a:ext cx="419100" cy="499110"/>
            </a:xfrm>
            <a:prstGeom prst="rect">
              <a:avLst/>
            </a:prstGeom>
            <a:noFill/>
            <a:ln>
              <a:noFill/>
            </a:ln>
          </p:spPr>
        </p:pic>
        <p:pic>
          <p:nvPicPr>
            <p:cNvPr id="373" name="Google Shape;373;p41"/>
            <p:cNvPicPr preferRelativeResize="0"/>
            <p:nvPr/>
          </p:nvPicPr>
          <p:blipFill rotWithShape="1">
            <a:blip r:embed="rId15">
              <a:alphaModFix/>
            </a:blip>
            <a:srcRect/>
            <a:stretch/>
          </p:blipFill>
          <p:spPr>
            <a:xfrm>
              <a:off x="823102" y="6151247"/>
              <a:ext cx="419100" cy="342900"/>
            </a:xfrm>
            <a:prstGeom prst="rect">
              <a:avLst/>
            </a:prstGeom>
            <a:noFill/>
            <a:ln>
              <a:noFill/>
            </a:ln>
          </p:spPr>
        </p:pic>
        <p:pic>
          <p:nvPicPr>
            <p:cNvPr id="374" name="Google Shape;374;p41"/>
            <p:cNvPicPr preferRelativeResize="0"/>
            <p:nvPr/>
          </p:nvPicPr>
          <p:blipFill rotWithShape="1">
            <a:blip r:embed="rId16">
              <a:alphaModFix/>
            </a:blip>
            <a:srcRect/>
            <a:stretch/>
          </p:blipFill>
          <p:spPr>
            <a:xfrm>
              <a:off x="724042" y="4334048"/>
              <a:ext cx="617220" cy="525780"/>
            </a:xfrm>
            <a:prstGeom prst="rect">
              <a:avLst/>
            </a:prstGeom>
            <a:noFill/>
            <a:ln>
              <a:noFill/>
            </a:ln>
          </p:spPr>
        </p:pic>
        <p:pic>
          <p:nvPicPr>
            <p:cNvPr id="375" name="Google Shape;375;p41"/>
            <p:cNvPicPr preferRelativeResize="0"/>
            <p:nvPr/>
          </p:nvPicPr>
          <p:blipFill rotWithShape="1">
            <a:blip r:embed="rId17">
              <a:alphaModFix/>
            </a:blip>
            <a:srcRect/>
            <a:stretch/>
          </p:blipFill>
          <p:spPr>
            <a:xfrm>
              <a:off x="731662" y="3703868"/>
              <a:ext cx="601980" cy="556260"/>
            </a:xfrm>
            <a:prstGeom prst="rect">
              <a:avLst/>
            </a:prstGeom>
            <a:noFill/>
            <a:ln>
              <a:noFill/>
            </a:ln>
          </p:spPr>
        </p:pic>
      </p:grpSp>
      <p:grpSp>
        <p:nvGrpSpPr>
          <p:cNvPr id="376" name="Google Shape;376;p41"/>
          <p:cNvGrpSpPr/>
          <p:nvPr/>
        </p:nvGrpSpPr>
        <p:grpSpPr>
          <a:xfrm>
            <a:off x="1697499" y="3601948"/>
            <a:ext cx="655320" cy="3030310"/>
            <a:chOff x="1933191" y="3703868"/>
            <a:chExt cx="655320" cy="3030310"/>
          </a:xfrm>
        </p:grpSpPr>
        <p:pic>
          <p:nvPicPr>
            <p:cNvPr id="377" name="Google Shape;377;p41"/>
            <p:cNvPicPr preferRelativeResize="0"/>
            <p:nvPr/>
          </p:nvPicPr>
          <p:blipFill rotWithShape="1">
            <a:blip r:embed="rId18">
              <a:alphaModFix/>
            </a:blip>
            <a:srcRect/>
            <a:stretch/>
          </p:blipFill>
          <p:spPr>
            <a:xfrm>
              <a:off x="2009866" y="4937559"/>
              <a:ext cx="480060" cy="556260"/>
            </a:xfrm>
            <a:prstGeom prst="rect">
              <a:avLst/>
            </a:prstGeom>
            <a:noFill/>
            <a:ln>
              <a:noFill/>
            </a:ln>
          </p:spPr>
        </p:pic>
        <p:pic>
          <p:nvPicPr>
            <p:cNvPr id="378" name="Google Shape;378;p41"/>
            <p:cNvPicPr preferRelativeResize="0"/>
            <p:nvPr/>
          </p:nvPicPr>
          <p:blipFill rotWithShape="1">
            <a:blip r:embed="rId19">
              <a:alphaModFix/>
            </a:blip>
            <a:srcRect/>
            <a:stretch/>
          </p:blipFill>
          <p:spPr>
            <a:xfrm>
              <a:off x="2036535" y="6151248"/>
              <a:ext cx="419100" cy="582930"/>
            </a:xfrm>
            <a:prstGeom prst="rect">
              <a:avLst/>
            </a:prstGeom>
            <a:noFill/>
            <a:ln>
              <a:noFill/>
            </a:ln>
          </p:spPr>
        </p:pic>
        <p:pic>
          <p:nvPicPr>
            <p:cNvPr id="379" name="Google Shape;379;p41"/>
            <p:cNvPicPr preferRelativeResize="0"/>
            <p:nvPr/>
          </p:nvPicPr>
          <p:blipFill rotWithShape="1">
            <a:blip r:embed="rId20">
              <a:alphaModFix/>
            </a:blip>
            <a:srcRect/>
            <a:stretch/>
          </p:blipFill>
          <p:spPr>
            <a:xfrm>
              <a:off x="1933191" y="4334049"/>
              <a:ext cx="655320" cy="556260"/>
            </a:xfrm>
            <a:prstGeom prst="rect">
              <a:avLst/>
            </a:prstGeom>
            <a:noFill/>
            <a:ln>
              <a:noFill/>
            </a:ln>
          </p:spPr>
        </p:pic>
        <p:pic>
          <p:nvPicPr>
            <p:cNvPr id="380" name="Google Shape;380;p41"/>
            <p:cNvPicPr preferRelativeResize="0"/>
            <p:nvPr/>
          </p:nvPicPr>
          <p:blipFill rotWithShape="1">
            <a:blip r:embed="rId21">
              <a:alphaModFix/>
            </a:blip>
            <a:srcRect/>
            <a:stretch/>
          </p:blipFill>
          <p:spPr>
            <a:xfrm>
              <a:off x="2036538" y="3703868"/>
              <a:ext cx="419100" cy="556260"/>
            </a:xfrm>
            <a:prstGeom prst="rect">
              <a:avLst/>
            </a:prstGeom>
            <a:noFill/>
            <a:ln>
              <a:noFill/>
            </a:ln>
          </p:spPr>
        </p:pic>
        <p:pic>
          <p:nvPicPr>
            <p:cNvPr id="381" name="Google Shape;381;p41"/>
            <p:cNvPicPr preferRelativeResize="0"/>
            <p:nvPr/>
          </p:nvPicPr>
          <p:blipFill rotWithShape="1">
            <a:blip r:embed="rId14">
              <a:alphaModFix/>
            </a:blip>
            <a:srcRect/>
            <a:stretch/>
          </p:blipFill>
          <p:spPr>
            <a:xfrm>
              <a:off x="2036535" y="5569709"/>
              <a:ext cx="419100" cy="499110"/>
            </a:xfrm>
            <a:prstGeom prst="rect">
              <a:avLst/>
            </a:prstGeom>
            <a:noFill/>
            <a:ln>
              <a:noFill/>
            </a:ln>
          </p:spPr>
        </p:pic>
      </p:grpSp>
      <p:grpSp>
        <p:nvGrpSpPr>
          <p:cNvPr id="382" name="Google Shape;382;p41"/>
          <p:cNvGrpSpPr/>
          <p:nvPr/>
        </p:nvGrpSpPr>
        <p:grpSpPr>
          <a:xfrm>
            <a:off x="2843326" y="3608142"/>
            <a:ext cx="708660" cy="3022986"/>
            <a:chOff x="3195387" y="3703868"/>
            <a:chExt cx="708660" cy="3022986"/>
          </a:xfrm>
        </p:grpSpPr>
        <p:pic>
          <p:nvPicPr>
            <p:cNvPr id="383" name="Google Shape;383;p41"/>
            <p:cNvPicPr preferRelativeResize="0"/>
            <p:nvPr/>
          </p:nvPicPr>
          <p:blipFill rotWithShape="1">
            <a:blip r:embed="rId22">
              <a:alphaModFix/>
            </a:blip>
            <a:srcRect/>
            <a:stretch/>
          </p:blipFill>
          <p:spPr>
            <a:xfrm>
              <a:off x="3340167" y="3703868"/>
              <a:ext cx="419100" cy="556260"/>
            </a:xfrm>
            <a:prstGeom prst="rect">
              <a:avLst/>
            </a:prstGeom>
            <a:noFill/>
            <a:ln>
              <a:noFill/>
            </a:ln>
          </p:spPr>
        </p:pic>
        <p:pic>
          <p:nvPicPr>
            <p:cNvPr id="384" name="Google Shape;384;p41"/>
            <p:cNvPicPr preferRelativeResize="0"/>
            <p:nvPr/>
          </p:nvPicPr>
          <p:blipFill rotWithShape="1">
            <a:blip r:embed="rId23">
              <a:alphaModFix/>
            </a:blip>
            <a:srcRect/>
            <a:stretch/>
          </p:blipFill>
          <p:spPr>
            <a:xfrm>
              <a:off x="3290637" y="4325602"/>
              <a:ext cx="518160" cy="556260"/>
            </a:xfrm>
            <a:prstGeom prst="rect">
              <a:avLst/>
            </a:prstGeom>
            <a:noFill/>
            <a:ln>
              <a:noFill/>
            </a:ln>
          </p:spPr>
        </p:pic>
        <p:pic>
          <p:nvPicPr>
            <p:cNvPr id="385" name="Google Shape;385;p41"/>
            <p:cNvPicPr preferRelativeResize="0"/>
            <p:nvPr/>
          </p:nvPicPr>
          <p:blipFill rotWithShape="1">
            <a:blip r:embed="rId24">
              <a:alphaModFix/>
            </a:blip>
            <a:srcRect/>
            <a:stretch/>
          </p:blipFill>
          <p:spPr>
            <a:xfrm>
              <a:off x="3195387" y="4933569"/>
              <a:ext cx="708660" cy="556260"/>
            </a:xfrm>
            <a:prstGeom prst="rect">
              <a:avLst/>
            </a:prstGeom>
            <a:noFill/>
            <a:ln>
              <a:noFill/>
            </a:ln>
          </p:spPr>
        </p:pic>
        <p:pic>
          <p:nvPicPr>
            <p:cNvPr id="386" name="Google Shape;386;p41"/>
            <p:cNvPicPr preferRelativeResize="0"/>
            <p:nvPr/>
          </p:nvPicPr>
          <p:blipFill rotWithShape="1">
            <a:blip r:embed="rId25">
              <a:alphaModFix/>
            </a:blip>
            <a:srcRect/>
            <a:stretch/>
          </p:blipFill>
          <p:spPr>
            <a:xfrm>
              <a:off x="3431607" y="5549051"/>
              <a:ext cx="236220" cy="518160"/>
            </a:xfrm>
            <a:prstGeom prst="rect">
              <a:avLst/>
            </a:prstGeom>
            <a:noFill/>
            <a:ln>
              <a:noFill/>
            </a:ln>
          </p:spPr>
        </p:pic>
        <p:pic>
          <p:nvPicPr>
            <p:cNvPr id="387" name="Google Shape;387;p41"/>
            <p:cNvPicPr preferRelativeResize="0"/>
            <p:nvPr/>
          </p:nvPicPr>
          <p:blipFill rotWithShape="1">
            <a:blip r:embed="rId26">
              <a:alphaModFix/>
            </a:blip>
            <a:srcRect/>
            <a:stretch/>
          </p:blipFill>
          <p:spPr>
            <a:xfrm>
              <a:off x="3340167" y="6170594"/>
              <a:ext cx="419100" cy="556260"/>
            </a:xfrm>
            <a:prstGeom prst="rect">
              <a:avLst/>
            </a:prstGeom>
            <a:noFill/>
            <a:ln>
              <a:noFill/>
            </a:ln>
          </p:spPr>
        </p:pic>
      </p:grpSp>
      <p:grpSp>
        <p:nvGrpSpPr>
          <p:cNvPr id="388" name="Google Shape;388;p41"/>
          <p:cNvGrpSpPr/>
          <p:nvPr/>
        </p:nvGrpSpPr>
        <p:grpSpPr>
          <a:xfrm>
            <a:off x="4000895" y="3601948"/>
            <a:ext cx="731520" cy="2994115"/>
            <a:chOff x="4420633" y="3703868"/>
            <a:chExt cx="731520" cy="2994115"/>
          </a:xfrm>
        </p:grpSpPr>
        <p:pic>
          <p:nvPicPr>
            <p:cNvPr id="389" name="Google Shape;389;p41"/>
            <p:cNvPicPr preferRelativeResize="0"/>
            <p:nvPr/>
          </p:nvPicPr>
          <p:blipFill rotWithShape="1">
            <a:blip r:embed="rId27">
              <a:alphaModFix/>
            </a:blip>
            <a:srcRect/>
            <a:stretch/>
          </p:blipFill>
          <p:spPr>
            <a:xfrm>
              <a:off x="4447303" y="3703868"/>
              <a:ext cx="678180" cy="556260"/>
            </a:xfrm>
            <a:prstGeom prst="rect">
              <a:avLst/>
            </a:prstGeom>
            <a:noFill/>
            <a:ln>
              <a:noFill/>
            </a:ln>
          </p:spPr>
        </p:pic>
        <p:pic>
          <p:nvPicPr>
            <p:cNvPr id="390" name="Google Shape;390;p41"/>
            <p:cNvPicPr preferRelativeResize="0"/>
            <p:nvPr/>
          </p:nvPicPr>
          <p:blipFill rotWithShape="1">
            <a:blip r:embed="rId28">
              <a:alphaModFix/>
            </a:blip>
            <a:srcRect/>
            <a:stretch/>
          </p:blipFill>
          <p:spPr>
            <a:xfrm>
              <a:off x="4500643" y="4943615"/>
              <a:ext cx="571500" cy="556260"/>
            </a:xfrm>
            <a:prstGeom prst="rect">
              <a:avLst/>
            </a:prstGeom>
            <a:noFill/>
            <a:ln>
              <a:noFill/>
            </a:ln>
          </p:spPr>
        </p:pic>
        <p:pic>
          <p:nvPicPr>
            <p:cNvPr id="391" name="Google Shape;391;p41"/>
            <p:cNvPicPr preferRelativeResize="0"/>
            <p:nvPr/>
          </p:nvPicPr>
          <p:blipFill rotWithShape="1">
            <a:blip r:embed="rId29">
              <a:alphaModFix/>
            </a:blip>
            <a:srcRect/>
            <a:stretch/>
          </p:blipFill>
          <p:spPr>
            <a:xfrm>
              <a:off x="4473973" y="4312331"/>
              <a:ext cx="624840" cy="556260"/>
            </a:xfrm>
            <a:prstGeom prst="rect">
              <a:avLst/>
            </a:prstGeom>
            <a:noFill/>
            <a:ln>
              <a:noFill/>
            </a:ln>
          </p:spPr>
        </p:pic>
        <p:pic>
          <p:nvPicPr>
            <p:cNvPr id="392" name="Google Shape;392;p41"/>
            <p:cNvPicPr preferRelativeResize="0"/>
            <p:nvPr/>
          </p:nvPicPr>
          <p:blipFill rotWithShape="1">
            <a:blip r:embed="rId30">
              <a:alphaModFix/>
            </a:blip>
            <a:srcRect/>
            <a:stretch/>
          </p:blipFill>
          <p:spPr>
            <a:xfrm>
              <a:off x="4496833" y="6187443"/>
              <a:ext cx="579120" cy="510540"/>
            </a:xfrm>
            <a:prstGeom prst="rect">
              <a:avLst/>
            </a:prstGeom>
            <a:noFill/>
            <a:ln>
              <a:noFill/>
            </a:ln>
          </p:spPr>
        </p:pic>
        <p:pic>
          <p:nvPicPr>
            <p:cNvPr id="393" name="Google Shape;393;p41"/>
            <p:cNvPicPr preferRelativeResize="0"/>
            <p:nvPr/>
          </p:nvPicPr>
          <p:blipFill rotWithShape="1">
            <a:blip r:embed="rId31">
              <a:alphaModFix/>
            </a:blip>
            <a:srcRect/>
            <a:stretch/>
          </p:blipFill>
          <p:spPr>
            <a:xfrm>
              <a:off x="4420633" y="5541134"/>
              <a:ext cx="731520" cy="556260"/>
            </a:xfrm>
            <a:prstGeom prst="rect">
              <a:avLst/>
            </a:prstGeom>
            <a:noFill/>
            <a:ln>
              <a:noFill/>
            </a:ln>
          </p:spPr>
        </p:pic>
      </p:grpSp>
      <p:grpSp>
        <p:nvGrpSpPr>
          <p:cNvPr id="394" name="Google Shape;394;p41"/>
          <p:cNvGrpSpPr/>
          <p:nvPr/>
        </p:nvGrpSpPr>
        <p:grpSpPr>
          <a:xfrm>
            <a:off x="5226505" y="3601948"/>
            <a:ext cx="617220" cy="3008532"/>
            <a:chOff x="5728372" y="3703868"/>
            <a:chExt cx="617220" cy="3008532"/>
          </a:xfrm>
        </p:grpSpPr>
        <p:pic>
          <p:nvPicPr>
            <p:cNvPr id="395" name="Google Shape;395;p41"/>
            <p:cNvPicPr preferRelativeResize="0"/>
            <p:nvPr/>
          </p:nvPicPr>
          <p:blipFill rotWithShape="1">
            <a:blip r:embed="rId32">
              <a:alphaModFix/>
            </a:blip>
            <a:srcRect/>
            <a:stretch/>
          </p:blipFill>
          <p:spPr>
            <a:xfrm>
              <a:off x="5857912" y="5558279"/>
              <a:ext cx="358140" cy="521970"/>
            </a:xfrm>
            <a:prstGeom prst="rect">
              <a:avLst/>
            </a:prstGeom>
            <a:noFill/>
            <a:ln>
              <a:noFill/>
            </a:ln>
          </p:spPr>
        </p:pic>
        <p:pic>
          <p:nvPicPr>
            <p:cNvPr id="396" name="Google Shape;396;p41"/>
            <p:cNvPicPr preferRelativeResize="0"/>
            <p:nvPr/>
          </p:nvPicPr>
          <p:blipFill rotWithShape="1">
            <a:blip r:embed="rId33">
              <a:alphaModFix/>
            </a:blip>
            <a:srcRect/>
            <a:stretch/>
          </p:blipFill>
          <p:spPr>
            <a:xfrm>
              <a:off x="5827432" y="6140900"/>
              <a:ext cx="419100" cy="571500"/>
            </a:xfrm>
            <a:prstGeom prst="rect">
              <a:avLst/>
            </a:prstGeom>
            <a:noFill/>
            <a:ln>
              <a:noFill/>
            </a:ln>
          </p:spPr>
        </p:pic>
        <p:pic>
          <p:nvPicPr>
            <p:cNvPr id="397" name="Google Shape;397;p41"/>
            <p:cNvPicPr preferRelativeResize="0"/>
            <p:nvPr/>
          </p:nvPicPr>
          <p:blipFill rotWithShape="1">
            <a:blip r:embed="rId16">
              <a:alphaModFix/>
            </a:blip>
            <a:srcRect/>
            <a:stretch/>
          </p:blipFill>
          <p:spPr>
            <a:xfrm>
              <a:off x="5728372" y="4349289"/>
              <a:ext cx="617220" cy="525780"/>
            </a:xfrm>
            <a:prstGeom prst="rect">
              <a:avLst/>
            </a:prstGeom>
            <a:noFill/>
            <a:ln>
              <a:noFill/>
            </a:ln>
          </p:spPr>
        </p:pic>
        <p:pic>
          <p:nvPicPr>
            <p:cNvPr id="398" name="Google Shape;398;p41"/>
            <p:cNvPicPr preferRelativeResize="0"/>
            <p:nvPr/>
          </p:nvPicPr>
          <p:blipFill rotWithShape="1">
            <a:blip r:embed="rId17">
              <a:alphaModFix/>
            </a:blip>
            <a:srcRect/>
            <a:stretch/>
          </p:blipFill>
          <p:spPr>
            <a:xfrm>
              <a:off x="5735992" y="3703868"/>
              <a:ext cx="601980" cy="556260"/>
            </a:xfrm>
            <a:prstGeom prst="rect">
              <a:avLst/>
            </a:prstGeom>
            <a:noFill/>
            <a:ln>
              <a:noFill/>
            </a:ln>
          </p:spPr>
        </p:pic>
        <p:pic>
          <p:nvPicPr>
            <p:cNvPr id="399" name="Google Shape;399;p41"/>
            <p:cNvPicPr preferRelativeResize="0"/>
            <p:nvPr/>
          </p:nvPicPr>
          <p:blipFill rotWithShape="1">
            <a:blip r:embed="rId14">
              <a:alphaModFix/>
            </a:blip>
            <a:srcRect/>
            <a:stretch/>
          </p:blipFill>
          <p:spPr>
            <a:xfrm>
              <a:off x="5827432" y="4998518"/>
              <a:ext cx="419100" cy="499110"/>
            </a:xfrm>
            <a:prstGeom prst="rect">
              <a:avLst/>
            </a:prstGeom>
            <a:noFill/>
            <a:ln>
              <a:noFill/>
            </a:ln>
          </p:spPr>
        </p:pic>
      </p:grpSp>
      <p:grpSp>
        <p:nvGrpSpPr>
          <p:cNvPr id="400" name="Google Shape;400;p41"/>
          <p:cNvGrpSpPr/>
          <p:nvPr/>
        </p:nvGrpSpPr>
        <p:grpSpPr>
          <a:xfrm>
            <a:off x="6250584" y="3598218"/>
            <a:ext cx="899160" cy="1752865"/>
            <a:chOff x="6866252" y="3732443"/>
            <a:chExt cx="899160" cy="1752865"/>
          </a:xfrm>
        </p:grpSpPr>
        <p:pic>
          <p:nvPicPr>
            <p:cNvPr id="401" name="Google Shape;401;p41"/>
            <p:cNvPicPr preferRelativeResize="0"/>
            <p:nvPr/>
          </p:nvPicPr>
          <p:blipFill rotWithShape="1">
            <a:blip r:embed="rId14">
              <a:alphaModFix/>
            </a:blip>
            <a:srcRect/>
            <a:stretch/>
          </p:blipFill>
          <p:spPr>
            <a:xfrm>
              <a:off x="7106282" y="3732443"/>
              <a:ext cx="419100" cy="499110"/>
            </a:xfrm>
            <a:prstGeom prst="rect">
              <a:avLst/>
            </a:prstGeom>
            <a:noFill/>
            <a:ln>
              <a:noFill/>
            </a:ln>
          </p:spPr>
        </p:pic>
        <p:pic>
          <p:nvPicPr>
            <p:cNvPr id="402" name="Google Shape;402;p41"/>
            <p:cNvPicPr preferRelativeResize="0"/>
            <p:nvPr/>
          </p:nvPicPr>
          <p:blipFill rotWithShape="1">
            <a:blip r:embed="rId33">
              <a:alphaModFix/>
            </a:blip>
            <a:srcRect/>
            <a:stretch/>
          </p:blipFill>
          <p:spPr>
            <a:xfrm>
              <a:off x="7106282" y="4913808"/>
              <a:ext cx="419100" cy="571500"/>
            </a:xfrm>
            <a:prstGeom prst="rect">
              <a:avLst/>
            </a:prstGeom>
            <a:noFill/>
            <a:ln>
              <a:noFill/>
            </a:ln>
          </p:spPr>
        </p:pic>
        <p:pic>
          <p:nvPicPr>
            <p:cNvPr id="403" name="Google Shape;403;p41"/>
            <p:cNvPicPr preferRelativeResize="0"/>
            <p:nvPr/>
          </p:nvPicPr>
          <p:blipFill rotWithShape="1">
            <a:blip r:embed="rId34">
              <a:alphaModFix/>
            </a:blip>
            <a:srcRect/>
            <a:stretch/>
          </p:blipFill>
          <p:spPr>
            <a:xfrm>
              <a:off x="6866252" y="4299758"/>
              <a:ext cx="899160" cy="560070"/>
            </a:xfrm>
            <a:prstGeom prst="rect">
              <a:avLst/>
            </a:prstGeom>
            <a:noFill/>
            <a:ln>
              <a:noFill/>
            </a:ln>
          </p:spPr>
        </p:pic>
      </p:grpSp>
      <p:pic>
        <p:nvPicPr>
          <p:cNvPr id="404" name="Google Shape;404;p41"/>
          <p:cNvPicPr preferRelativeResize="0"/>
          <p:nvPr/>
        </p:nvPicPr>
        <p:blipFill rotWithShape="1">
          <a:blip r:embed="rId14">
            <a:alphaModFix/>
          </a:blip>
          <a:srcRect/>
          <a:stretch/>
        </p:blipFill>
        <p:spPr>
          <a:xfrm>
            <a:off x="7702497" y="3611905"/>
            <a:ext cx="419100" cy="499110"/>
          </a:xfrm>
          <a:prstGeom prst="rect">
            <a:avLst/>
          </a:prstGeom>
          <a:noFill/>
          <a:ln>
            <a:noFill/>
          </a:ln>
        </p:spPr>
      </p:pic>
      <p:pic>
        <p:nvPicPr>
          <p:cNvPr id="405" name="Google Shape;405;p41"/>
          <p:cNvPicPr preferRelativeResize="0"/>
          <p:nvPr/>
        </p:nvPicPr>
        <p:blipFill rotWithShape="1">
          <a:blip r:embed="rId35">
            <a:alphaModFix/>
          </a:blip>
          <a:srcRect/>
          <a:stretch/>
        </p:blipFill>
        <p:spPr>
          <a:xfrm>
            <a:off x="8661026" y="3617192"/>
            <a:ext cx="758181" cy="461162"/>
          </a:xfrm>
          <a:prstGeom prst="rect">
            <a:avLst/>
          </a:prstGeom>
          <a:noFill/>
          <a:ln>
            <a:noFill/>
          </a:ln>
        </p:spPr>
      </p:pic>
      <p:grpSp>
        <p:nvGrpSpPr>
          <p:cNvPr id="406" name="Google Shape;406;p41"/>
          <p:cNvGrpSpPr/>
          <p:nvPr/>
        </p:nvGrpSpPr>
        <p:grpSpPr>
          <a:xfrm>
            <a:off x="9843773" y="3598218"/>
            <a:ext cx="731520" cy="2389967"/>
            <a:chOff x="10719294" y="3703868"/>
            <a:chExt cx="731520" cy="2389967"/>
          </a:xfrm>
        </p:grpSpPr>
        <p:pic>
          <p:nvPicPr>
            <p:cNvPr id="407" name="Google Shape;407;p41"/>
            <p:cNvPicPr preferRelativeResize="0"/>
            <p:nvPr/>
          </p:nvPicPr>
          <p:blipFill rotWithShape="1">
            <a:blip r:embed="rId28">
              <a:alphaModFix/>
            </a:blip>
            <a:srcRect/>
            <a:stretch/>
          </p:blipFill>
          <p:spPr>
            <a:xfrm>
              <a:off x="10799304" y="3703868"/>
              <a:ext cx="571500" cy="556260"/>
            </a:xfrm>
            <a:prstGeom prst="rect">
              <a:avLst/>
            </a:prstGeom>
            <a:noFill/>
            <a:ln>
              <a:noFill/>
            </a:ln>
          </p:spPr>
        </p:pic>
        <p:pic>
          <p:nvPicPr>
            <p:cNvPr id="408" name="Google Shape;408;p41"/>
            <p:cNvPicPr preferRelativeResize="0"/>
            <p:nvPr/>
          </p:nvPicPr>
          <p:blipFill rotWithShape="1">
            <a:blip r:embed="rId31">
              <a:alphaModFix/>
            </a:blip>
            <a:srcRect/>
            <a:stretch/>
          </p:blipFill>
          <p:spPr>
            <a:xfrm>
              <a:off x="10719294" y="4301387"/>
              <a:ext cx="731520" cy="556260"/>
            </a:xfrm>
            <a:prstGeom prst="rect">
              <a:avLst/>
            </a:prstGeom>
            <a:noFill/>
            <a:ln>
              <a:noFill/>
            </a:ln>
          </p:spPr>
        </p:pic>
        <p:pic>
          <p:nvPicPr>
            <p:cNvPr id="409" name="Google Shape;409;p41"/>
            <p:cNvPicPr preferRelativeResize="0"/>
            <p:nvPr/>
          </p:nvPicPr>
          <p:blipFill rotWithShape="1">
            <a:blip r:embed="rId36">
              <a:alphaModFix/>
            </a:blip>
            <a:srcRect/>
            <a:stretch/>
          </p:blipFill>
          <p:spPr>
            <a:xfrm>
              <a:off x="10725009" y="4952619"/>
              <a:ext cx="720090" cy="518160"/>
            </a:xfrm>
            <a:prstGeom prst="rect">
              <a:avLst/>
            </a:prstGeom>
            <a:noFill/>
            <a:ln>
              <a:noFill/>
            </a:ln>
          </p:spPr>
        </p:pic>
        <p:pic>
          <p:nvPicPr>
            <p:cNvPr id="410" name="Google Shape;410;p41"/>
            <p:cNvPicPr preferRelativeResize="0"/>
            <p:nvPr/>
          </p:nvPicPr>
          <p:blipFill rotWithShape="1">
            <a:blip r:embed="rId37">
              <a:alphaModFix/>
            </a:blip>
            <a:srcRect/>
            <a:stretch/>
          </p:blipFill>
          <p:spPr>
            <a:xfrm>
              <a:off x="10892649" y="5575675"/>
              <a:ext cx="384810" cy="518160"/>
            </a:xfrm>
            <a:prstGeom prst="rect">
              <a:avLst/>
            </a:prstGeom>
            <a:noFill/>
            <a:ln>
              <a:noFill/>
            </a:ln>
          </p:spPr>
        </p:pic>
      </p:grpSp>
      <p:cxnSp>
        <p:nvCxnSpPr>
          <p:cNvPr id="411" name="Google Shape;411;p41"/>
          <p:cNvCxnSpPr>
            <a:cxnSpLocks/>
            <a:endCxn id="361" idx="0"/>
          </p:cNvCxnSpPr>
          <p:nvPr/>
        </p:nvCxnSpPr>
        <p:spPr>
          <a:xfrm rot="5400000">
            <a:off x="8280962" y="1559872"/>
            <a:ext cx="496603" cy="131682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2" name="Google Shape;412;p41"/>
          <p:cNvCxnSpPr>
            <a:cxnSpLocks/>
            <a:endCxn id="369" idx="0"/>
          </p:cNvCxnSpPr>
          <p:nvPr/>
        </p:nvCxnSpPr>
        <p:spPr>
          <a:xfrm rot="5400000">
            <a:off x="7696329" y="975239"/>
            <a:ext cx="496603" cy="248608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3" name="Google Shape;413;p41"/>
          <p:cNvCxnSpPr>
            <a:cxnSpLocks/>
            <a:endCxn id="366" idx="0"/>
          </p:cNvCxnSpPr>
          <p:nvPr/>
        </p:nvCxnSpPr>
        <p:spPr>
          <a:xfrm rot="5400000">
            <a:off x="7111697" y="390607"/>
            <a:ext cx="496603" cy="365535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4" name="Google Shape;414;p41"/>
          <p:cNvCxnSpPr>
            <a:cxnSpLocks/>
            <a:endCxn id="363" idx="0"/>
          </p:cNvCxnSpPr>
          <p:nvPr/>
        </p:nvCxnSpPr>
        <p:spPr>
          <a:xfrm rot="5400000">
            <a:off x="6527064" y="-194026"/>
            <a:ext cx="496603" cy="482461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5" name="Google Shape;415;p41"/>
          <p:cNvCxnSpPr>
            <a:cxnSpLocks/>
            <a:endCxn id="368" idx="0"/>
          </p:cNvCxnSpPr>
          <p:nvPr/>
        </p:nvCxnSpPr>
        <p:spPr>
          <a:xfrm rot="5400000">
            <a:off x="5942432" y="-778658"/>
            <a:ext cx="496603" cy="599388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6" name="Google Shape;416;p41"/>
          <p:cNvCxnSpPr>
            <a:cxnSpLocks/>
            <a:endCxn id="362" idx="0"/>
          </p:cNvCxnSpPr>
          <p:nvPr/>
        </p:nvCxnSpPr>
        <p:spPr>
          <a:xfrm rot="5400000">
            <a:off x="5357799" y="-1363291"/>
            <a:ext cx="496603" cy="716314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7" name="Google Shape;417;p41"/>
          <p:cNvCxnSpPr>
            <a:cxnSpLocks/>
            <a:endCxn id="364" idx="0"/>
          </p:cNvCxnSpPr>
          <p:nvPr/>
        </p:nvCxnSpPr>
        <p:spPr>
          <a:xfrm rot="5400000">
            <a:off x="4773167" y="-1947923"/>
            <a:ext cx="496603" cy="833241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8" name="Google Shape;418;p41"/>
          <p:cNvCxnSpPr>
            <a:cxnSpLocks/>
            <a:endCxn id="365" idx="0"/>
          </p:cNvCxnSpPr>
          <p:nvPr/>
        </p:nvCxnSpPr>
        <p:spPr>
          <a:xfrm rot="5400000">
            <a:off x="8865594" y="2144504"/>
            <a:ext cx="496603" cy="14755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9" name="Google Shape;419;p41"/>
          <p:cNvCxnSpPr>
            <a:cxnSpLocks/>
            <a:endCxn id="367" idx="0"/>
          </p:cNvCxnSpPr>
          <p:nvPr/>
        </p:nvCxnSpPr>
        <p:spPr>
          <a:xfrm rot="16200000" flipH="1">
            <a:off x="9450226" y="1707427"/>
            <a:ext cx="496603" cy="1021709"/>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20" name="Google Shape;420;p41"/>
          <p:cNvCxnSpPr/>
          <p:nvPr/>
        </p:nvCxnSpPr>
        <p:spPr>
          <a:xfrm>
            <a:off x="9189720" y="1975485"/>
            <a:ext cx="0" cy="147008"/>
          </a:xfrm>
          <a:prstGeom prst="straightConnector1">
            <a:avLst/>
          </a:prstGeom>
          <a:noFill/>
          <a:ln w="12700" cap="flat" cmpd="sng">
            <a:solidFill>
              <a:schemeClr val="tx1"/>
            </a:solidFill>
            <a:prstDash val="solid"/>
            <a:round/>
            <a:headEnd type="none" w="sm" len="sm"/>
            <a:tailEnd type="none" w="sm" len="sm"/>
          </a:ln>
        </p:spPr>
      </p:cxnSp>
      <p:grpSp>
        <p:nvGrpSpPr>
          <p:cNvPr id="12" name="Group 11">
            <a:extLst>
              <a:ext uri="{FF2B5EF4-FFF2-40B4-BE49-F238E27FC236}">
                <a16:creationId xmlns:a16="http://schemas.microsoft.com/office/drawing/2014/main" id="{483CE3A6-CBF3-14F2-BBDA-CDF122FCD002}"/>
              </a:ext>
            </a:extLst>
          </p:cNvPr>
          <p:cNvGrpSpPr/>
          <p:nvPr/>
        </p:nvGrpSpPr>
        <p:grpSpPr>
          <a:xfrm>
            <a:off x="11081469" y="3598614"/>
            <a:ext cx="594360" cy="3030310"/>
            <a:chOff x="11525363" y="3703868"/>
            <a:chExt cx="594360" cy="3030310"/>
          </a:xfrm>
        </p:grpSpPr>
        <p:pic>
          <p:nvPicPr>
            <p:cNvPr id="3" name="Graphic 2">
              <a:extLst>
                <a:ext uri="{FF2B5EF4-FFF2-40B4-BE49-F238E27FC236}">
                  <a16:creationId xmlns:a16="http://schemas.microsoft.com/office/drawing/2014/main" id="{F98F3F3A-D74F-17D8-4790-CD43AD580F59}"/>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628233" y="3703868"/>
              <a:ext cx="388620" cy="541020"/>
            </a:xfrm>
            <a:prstGeom prst="rect">
              <a:avLst/>
            </a:prstGeom>
          </p:spPr>
        </p:pic>
        <p:pic>
          <p:nvPicPr>
            <p:cNvPr id="5" name="Graphic 4">
              <a:extLst>
                <a:ext uri="{FF2B5EF4-FFF2-40B4-BE49-F238E27FC236}">
                  <a16:creationId xmlns:a16="http://schemas.microsoft.com/office/drawing/2014/main" id="{88D77623-E665-4337-F0E1-4A253B8526D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525363" y="4312331"/>
              <a:ext cx="594360" cy="541020"/>
            </a:xfrm>
            <a:prstGeom prst="rect">
              <a:avLst/>
            </a:prstGeom>
          </p:spPr>
        </p:pic>
        <p:pic>
          <p:nvPicPr>
            <p:cNvPr id="7" name="Graphic 6">
              <a:extLst>
                <a:ext uri="{FF2B5EF4-FFF2-40B4-BE49-F238E27FC236}">
                  <a16:creationId xmlns:a16="http://schemas.microsoft.com/office/drawing/2014/main" id="{E6984DBB-EB36-1A03-D78C-453DF671D00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1654903" y="5552815"/>
              <a:ext cx="335280" cy="541020"/>
            </a:xfrm>
            <a:prstGeom prst="rect">
              <a:avLst/>
            </a:prstGeom>
          </p:spPr>
        </p:pic>
        <p:pic>
          <p:nvPicPr>
            <p:cNvPr id="9" name="Graphic 8">
              <a:extLst>
                <a:ext uri="{FF2B5EF4-FFF2-40B4-BE49-F238E27FC236}">
                  <a16:creationId xmlns:a16="http://schemas.microsoft.com/office/drawing/2014/main" id="{57610109-CA96-57E2-CA71-04F72FEE2FB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632043" y="6216018"/>
              <a:ext cx="381000" cy="518160"/>
            </a:xfrm>
            <a:prstGeom prst="rect">
              <a:avLst/>
            </a:prstGeom>
          </p:spPr>
        </p:pic>
        <p:pic>
          <p:nvPicPr>
            <p:cNvPr id="11" name="Graphic 10">
              <a:extLst>
                <a:ext uri="{FF2B5EF4-FFF2-40B4-BE49-F238E27FC236}">
                  <a16:creationId xmlns:a16="http://schemas.microsoft.com/office/drawing/2014/main" id="{559414E2-2905-193C-2DAE-70827F2B246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12993" y="4896606"/>
              <a:ext cx="419100" cy="556260"/>
            </a:xfrm>
            <a:prstGeom prst="rect">
              <a:avLst/>
            </a:prstGeom>
          </p:spPr>
        </p:pic>
      </p:grpSp>
      <p:pic>
        <p:nvPicPr>
          <p:cNvPr id="15" name="Picture 14" descr="A blue and white sign with arrows&#10;&#10;Description automatically generated">
            <a:extLst>
              <a:ext uri="{FF2B5EF4-FFF2-40B4-BE49-F238E27FC236}">
                <a16:creationId xmlns:a16="http://schemas.microsoft.com/office/drawing/2014/main" id="{22860F93-BB3A-C4C9-784C-1242C7A269EC}"/>
              </a:ext>
            </a:extLst>
          </p:cNvPr>
          <p:cNvPicPr>
            <a:picLocks noChangeAspect="1"/>
          </p:cNvPicPr>
          <p:nvPr/>
        </p:nvPicPr>
        <p:blipFill>
          <a:blip r:embed="rId48"/>
          <a:stretch>
            <a:fillRect/>
          </a:stretch>
        </p:blipFill>
        <p:spPr>
          <a:xfrm>
            <a:off x="10892649" y="2466584"/>
            <a:ext cx="972000" cy="972000"/>
          </a:xfrm>
          <a:prstGeom prst="rect">
            <a:avLst/>
          </a:prstGeom>
        </p:spPr>
      </p:pic>
      <p:cxnSp>
        <p:nvCxnSpPr>
          <p:cNvPr id="16" name="Google Shape;419;p41">
            <a:extLst>
              <a:ext uri="{FF2B5EF4-FFF2-40B4-BE49-F238E27FC236}">
                <a16:creationId xmlns:a16="http://schemas.microsoft.com/office/drawing/2014/main" id="{162E8702-4D04-4F44-2B5C-22D12A65EA51}"/>
              </a:ext>
            </a:extLst>
          </p:cNvPr>
          <p:cNvCxnSpPr>
            <a:cxnSpLocks/>
            <a:endCxn id="15" idx="0"/>
          </p:cNvCxnSpPr>
          <p:nvPr/>
        </p:nvCxnSpPr>
        <p:spPr>
          <a:xfrm rot="16200000" flipH="1">
            <a:off x="10034860" y="1122794"/>
            <a:ext cx="496603" cy="2190976"/>
          </a:xfrm>
          <a:prstGeom prst="bentConnector3">
            <a:avLst>
              <a:gd name="adj1" fmla="val 50000"/>
            </a:avLst>
          </a:prstGeom>
          <a:noFill/>
          <a:ln w="12700" cap="flat" cmpd="sng">
            <a:solidFill>
              <a:schemeClr val="tx1"/>
            </a:solidFill>
            <a:prstDash val="solid"/>
            <a:round/>
            <a:headEnd type="none" w="sm" len="sm"/>
            <a:tailEnd type="triangle" w="med" len="med"/>
          </a:ln>
        </p:spPr>
      </p:cxnSp>
      <p:pic>
        <p:nvPicPr>
          <p:cNvPr id="2" name="Picture 1">
            <a:extLst>
              <a:ext uri="{FF2B5EF4-FFF2-40B4-BE49-F238E27FC236}">
                <a16:creationId xmlns:a16="http://schemas.microsoft.com/office/drawing/2014/main" id="{815F573A-F850-931F-E7E3-8FF8673B2BE1}"/>
              </a:ext>
            </a:extLst>
          </p:cNvPr>
          <p:cNvPicPr>
            <a:picLocks noChangeAspect="1"/>
          </p:cNvPicPr>
          <p:nvPr/>
        </p:nvPicPr>
        <p:blipFill>
          <a:blip r:embed="rId49"/>
          <a:stretch>
            <a:fillRect/>
          </a:stretch>
        </p:blipFill>
        <p:spPr>
          <a:xfrm>
            <a:off x="8554117" y="4508006"/>
            <a:ext cx="972000" cy="972000"/>
          </a:xfrm>
          <a:prstGeom prst="rect">
            <a:avLst/>
          </a:prstGeom>
        </p:spPr>
      </p:pic>
      <p:pic>
        <p:nvPicPr>
          <p:cNvPr id="4" name="Google Shape;405;p41">
            <a:extLst>
              <a:ext uri="{FF2B5EF4-FFF2-40B4-BE49-F238E27FC236}">
                <a16:creationId xmlns:a16="http://schemas.microsoft.com/office/drawing/2014/main" id="{DAEF12D5-F24B-C800-2A07-57A48F82CC34}"/>
              </a:ext>
            </a:extLst>
          </p:cNvPr>
          <p:cNvPicPr preferRelativeResize="0"/>
          <p:nvPr/>
        </p:nvPicPr>
        <p:blipFill rotWithShape="1">
          <a:blip r:embed="rId35">
            <a:alphaModFix/>
          </a:blip>
          <a:srcRect/>
          <a:stretch/>
        </p:blipFill>
        <p:spPr>
          <a:xfrm>
            <a:off x="8661026" y="5649602"/>
            <a:ext cx="758181" cy="461162"/>
          </a:xfrm>
          <a:prstGeom prst="rect">
            <a:avLst/>
          </a:prstGeom>
          <a:noFill/>
          <a:ln>
            <a:noFill/>
          </a:ln>
        </p:spPr>
      </p:pic>
      <p:cxnSp>
        <p:nvCxnSpPr>
          <p:cNvPr id="6" name="Google Shape;418;p41">
            <a:extLst>
              <a:ext uri="{FF2B5EF4-FFF2-40B4-BE49-F238E27FC236}">
                <a16:creationId xmlns:a16="http://schemas.microsoft.com/office/drawing/2014/main" id="{0FACB736-C21F-9247-C4DB-C2481AE1A435}"/>
              </a:ext>
            </a:extLst>
          </p:cNvPr>
          <p:cNvCxnSpPr>
            <a:cxnSpLocks/>
            <a:endCxn id="2" idx="0"/>
          </p:cNvCxnSpPr>
          <p:nvPr/>
        </p:nvCxnSpPr>
        <p:spPr>
          <a:xfrm rot="5400000">
            <a:off x="8196664" y="3061734"/>
            <a:ext cx="2289725" cy="602818"/>
          </a:xfrm>
          <a:prstGeom prst="bentConnector3">
            <a:avLst>
              <a:gd name="adj1" fmla="val 88223"/>
            </a:avLst>
          </a:prstGeom>
          <a:noFill/>
          <a:ln w="12700" cap="flat" cmpd="sng">
            <a:solidFill>
              <a:schemeClr val="tx1"/>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84F9-DC86-0CB0-E6C1-5B42A1C6E7F3}"/>
              </a:ext>
            </a:extLst>
          </p:cNvPr>
          <p:cNvSpPr>
            <a:spLocks noGrp="1"/>
          </p:cNvSpPr>
          <p:nvPr>
            <p:ph type="title"/>
          </p:nvPr>
        </p:nvSpPr>
        <p:spPr>
          <a:xfrm>
            <a:off x="586740" y="1441089"/>
            <a:ext cx="11018520" cy="553998"/>
          </a:xfrm>
        </p:spPr>
        <p:txBody>
          <a:bodyPr/>
          <a:lstStyle/>
          <a:p>
            <a:pPr algn="ctr"/>
            <a:r>
              <a:rPr lang="en-US" dirty="0"/>
              <a:t>Why is building and running Cloud Native apps hard?</a:t>
            </a:r>
          </a:p>
        </p:txBody>
      </p:sp>
      <p:sp>
        <p:nvSpPr>
          <p:cNvPr id="3" name="Text Placeholder 2">
            <a:extLst>
              <a:ext uri="{FF2B5EF4-FFF2-40B4-BE49-F238E27FC236}">
                <a16:creationId xmlns:a16="http://schemas.microsoft.com/office/drawing/2014/main" id="{EC53F6D7-DACC-CAC0-9395-CA232E44A8D9}"/>
              </a:ext>
            </a:extLst>
          </p:cNvPr>
          <p:cNvSpPr>
            <a:spLocks noGrp="1"/>
          </p:cNvSpPr>
          <p:nvPr>
            <p:ph type="body" sz="quarter" idx="16"/>
          </p:nvPr>
        </p:nvSpPr>
        <p:spPr>
          <a:xfrm>
            <a:off x="851045" y="4694699"/>
            <a:ext cx="2201386" cy="615553"/>
          </a:xfrm>
        </p:spPr>
        <p:txBody>
          <a:bodyPr anchor="ctr"/>
          <a:lstStyle/>
          <a:p>
            <a:pPr algn="ctr"/>
            <a:r>
              <a:rPr lang="en-US" sz="2000"/>
              <a:t>Complex architectures</a:t>
            </a:r>
          </a:p>
        </p:txBody>
      </p:sp>
      <p:sp>
        <p:nvSpPr>
          <p:cNvPr id="5" name="Text Placeholder 4">
            <a:extLst>
              <a:ext uri="{FF2B5EF4-FFF2-40B4-BE49-F238E27FC236}">
                <a16:creationId xmlns:a16="http://schemas.microsoft.com/office/drawing/2014/main" id="{D60A9E13-1C41-BDE6-2A2B-09FEEA02E14B}"/>
              </a:ext>
            </a:extLst>
          </p:cNvPr>
          <p:cNvSpPr>
            <a:spLocks noGrp="1"/>
          </p:cNvSpPr>
          <p:nvPr>
            <p:ph type="body" sz="quarter" idx="17"/>
          </p:nvPr>
        </p:nvSpPr>
        <p:spPr>
          <a:xfrm>
            <a:off x="3589814" y="4694699"/>
            <a:ext cx="2249530" cy="615553"/>
          </a:xfrm>
        </p:spPr>
        <p:txBody>
          <a:bodyPr anchor="ctr"/>
          <a:lstStyle/>
          <a:p>
            <a:pPr algn="ctr"/>
            <a:r>
              <a:rPr lang="en-US" sz="2000"/>
              <a:t>Cross-platform portability</a:t>
            </a:r>
          </a:p>
        </p:txBody>
      </p:sp>
      <p:sp>
        <p:nvSpPr>
          <p:cNvPr id="22" name="Text Placeholder 6">
            <a:extLst>
              <a:ext uri="{FF2B5EF4-FFF2-40B4-BE49-F238E27FC236}">
                <a16:creationId xmlns:a16="http://schemas.microsoft.com/office/drawing/2014/main" id="{D6B0A832-1F92-6B7F-D6C7-78B2C06F7FDA}"/>
              </a:ext>
            </a:extLst>
          </p:cNvPr>
          <p:cNvSpPr txBox="1">
            <a:spLocks/>
          </p:cNvSpPr>
          <p:nvPr/>
        </p:nvSpPr>
        <p:spPr>
          <a:xfrm>
            <a:off x="6322588" y="4694699"/>
            <a:ext cx="230966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Enforcing</a:t>
            </a:r>
          </a:p>
          <a:p>
            <a:pPr algn="ctr"/>
            <a:r>
              <a:rPr lang="en-US" sz="2000"/>
              <a:t>best-practices</a:t>
            </a:r>
          </a:p>
        </p:txBody>
      </p:sp>
      <p:sp>
        <p:nvSpPr>
          <p:cNvPr id="23" name="Text Placeholder 8">
            <a:extLst>
              <a:ext uri="{FF2B5EF4-FFF2-40B4-BE49-F238E27FC236}">
                <a16:creationId xmlns:a16="http://schemas.microsoft.com/office/drawing/2014/main" id="{8867850F-13DF-2BC1-04DA-ADC373BB8D1F}"/>
              </a:ext>
            </a:extLst>
          </p:cNvPr>
          <p:cNvSpPr txBox="1">
            <a:spLocks/>
          </p:cNvSpPr>
          <p:nvPr/>
        </p:nvSpPr>
        <p:spPr>
          <a:xfrm>
            <a:off x="9254203" y="4694699"/>
            <a:ext cx="1965960"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Troubleshooting</a:t>
            </a:r>
          </a:p>
          <a:p>
            <a:pPr algn="ctr"/>
            <a:r>
              <a:rPr lang="en-US" sz="2000"/>
              <a:t>experiences</a:t>
            </a:r>
          </a:p>
        </p:txBody>
      </p:sp>
      <p:grpSp>
        <p:nvGrpSpPr>
          <p:cNvPr id="10" name="Group 9">
            <a:extLst>
              <a:ext uri="{FF2B5EF4-FFF2-40B4-BE49-F238E27FC236}">
                <a16:creationId xmlns:a16="http://schemas.microsoft.com/office/drawing/2014/main" id="{23C593A1-A849-FD1A-45D9-90B1C4955614}"/>
              </a:ext>
            </a:extLst>
          </p:cNvPr>
          <p:cNvGrpSpPr/>
          <p:nvPr/>
        </p:nvGrpSpPr>
        <p:grpSpPr>
          <a:xfrm>
            <a:off x="9568675" y="3019382"/>
            <a:ext cx="1343174" cy="1343174"/>
            <a:chOff x="9568675" y="3019382"/>
            <a:chExt cx="1343174" cy="1343174"/>
          </a:xfrm>
        </p:grpSpPr>
        <p:sp>
          <p:nvSpPr>
            <p:cNvPr id="17" name="Oval 16">
              <a:extLst>
                <a:ext uri="{FF2B5EF4-FFF2-40B4-BE49-F238E27FC236}">
                  <a16:creationId xmlns:a16="http://schemas.microsoft.com/office/drawing/2014/main" id="{1C291C2B-549D-D6A1-2E7D-2BA0ECD411A5}"/>
                </a:ext>
              </a:extLst>
            </p:cNvPr>
            <p:cNvSpPr/>
            <p:nvPr/>
          </p:nvSpPr>
          <p:spPr bwMode="auto">
            <a:xfrm>
              <a:off x="9568675"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7" name="Graphic 6">
              <a:extLst>
                <a:ext uri="{FF2B5EF4-FFF2-40B4-BE49-F238E27FC236}">
                  <a16:creationId xmlns:a16="http://schemas.microsoft.com/office/drawing/2014/main" id="{536FC4B1-62E2-05FE-9522-E23C182E1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560" y="3302760"/>
              <a:ext cx="817245" cy="817245"/>
            </a:xfrm>
            <a:prstGeom prst="rect">
              <a:avLst/>
            </a:prstGeom>
          </p:spPr>
        </p:pic>
      </p:grpSp>
      <p:grpSp>
        <p:nvGrpSpPr>
          <p:cNvPr id="6" name="Group 5">
            <a:extLst>
              <a:ext uri="{FF2B5EF4-FFF2-40B4-BE49-F238E27FC236}">
                <a16:creationId xmlns:a16="http://schemas.microsoft.com/office/drawing/2014/main" id="{305C2E11-E809-3B9E-32AC-D0AEC0836B7D}"/>
              </a:ext>
            </a:extLst>
          </p:cNvPr>
          <p:cNvGrpSpPr/>
          <p:nvPr/>
        </p:nvGrpSpPr>
        <p:grpSpPr>
          <a:xfrm>
            <a:off x="4042992" y="2951648"/>
            <a:ext cx="1343174" cy="1343174"/>
            <a:chOff x="4042992" y="2951648"/>
            <a:chExt cx="1343174" cy="1343174"/>
          </a:xfrm>
        </p:grpSpPr>
        <p:sp>
          <p:nvSpPr>
            <p:cNvPr id="15" name="Oval 14">
              <a:extLst>
                <a:ext uri="{FF2B5EF4-FFF2-40B4-BE49-F238E27FC236}">
                  <a16:creationId xmlns:a16="http://schemas.microsoft.com/office/drawing/2014/main" id="{332E6FAB-5443-B438-5C06-FECE9F32ADF3}"/>
                </a:ext>
              </a:extLst>
            </p:cNvPr>
            <p:cNvSpPr/>
            <p:nvPr/>
          </p:nvSpPr>
          <p:spPr bwMode="auto">
            <a:xfrm>
              <a:off x="4042992" y="2951648"/>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9" name="Graphic 8">
              <a:extLst>
                <a:ext uri="{FF2B5EF4-FFF2-40B4-BE49-F238E27FC236}">
                  <a16:creationId xmlns:a16="http://schemas.microsoft.com/office/drawing/2014/main" id="{646349EC-CECC-9379-96DE-8174F4AE88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1779" y="3175856"/>
              <a:ext cx="894758" cy="894758"/>
            </a:xfrm>
            <a:prstGeom prst="rect">
              <a:avLst/>
            </a:prstGeom>
          </p:spPr>
        </p:pic>
      </p:grpSp>
      <p:grpSp>
        <p:nvGrpSpPr>
          <p:cNvPr id="8" name="Group 7">
            <a:extLst>
              <a:ext uri="{FF2B5EF4-FFF2-40B4-BE49-F238E27FC236}">
                <a16:creationId xmlns:a16="http://schemas.microsoft.com/office/drawing/2014/main" id="{0C34F07D-28B6-FD15-E757-A9E722D800C1}"/>
              </a:ext>
            </a:extLst>
          </p:cNvPr>
          <p:cNvGrpSpPr/>
          <p:nvPr/>
        </p:nvGrpSpPr>
        <p:grpSpPr>
          <a:xfrm>
            <a:off x="6805833" y="3019382"/>
            <a:ext cx="1343174" cy="1343174"/>
            <a:chOff x="6805833" y="3019382"/>
            <a:chExt cx="1343174" cy="1343174"/>
          </a:xfrm>
        </p:grpSpPr>
        <p:sp>
          <p:nvSpPr>
            <p:cNvPr id="16" name="Oval 15">
              <a:extLst>
                <a:ext uri="{FF2B5EF4-FFF2-40B4-BE49-F238E27FC236}">
                  <a16:creationId xmlns:a16="http://schemas.microsoft.com/office/drawing/2014/main" id="{EE4F7AAA-BD95-1256-69BF-8F4219186D60}"/>
                </a:ext>
              </a:extLst>
            </p:cNvPr>
            <p:cNvSpPr/>
            <p:nvPr/>
          </p:nvSpPr>
          <p:spPr bwMode="auto">
            <a:xfrm>
              <a:off x="6805833"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18" name="Graphic 17">
              <a:extLst>
                <a:ext uri="{FF2B5EF4-FFF2-40B4-BE49-F238E27FC236}">
                  <a16:creationId xmlns:a16="http://schemas.microsoft.com/office/drawing/2014/main" id="{9C36BCF6-D154-7F69-57EF-807CC833B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132858" y="3281615"/>
              <a:ext cx="660925" cy="795558"/>
            </a:xfrm>
            <a:prstGeom prst="rect">
              <a:avLst/>
            </a:prstGeom>
          </p:spPr>
        </p:pic>
      </p:grpSp>
      <p:grpSp>
        <p:nvGrpSpPr>
          <p:cNvPr id="29" name="Group 28">
            <a:extLst>
              <a:ext uri="{FF2B5EF4-FFF2-40B4-BE49-F238E27FC236}">
                <a16:creationId xmlns:a16="http://schemas.microsoft.com/office/drawing/2014/main" id="{C2CBFB24-5596-805C-C1AB-506D9B66DC7F}"/>
              </a:ext>
            </a:extLst>
          </p:cNvPr>
          <p:cNvGrpSpPr/>
          <p:nvPr/>
        </p:nvGrpSpPr>
        <p:grpSpPr>
          <a:xfrm>
            <a:off x="1280151" y="3019382"/>
            <a:ext cx="1343174" cy="1343174"/>
            <a:chOff x="1280151" y="3019382"/>
            <a:chExt cx="1343174" cy="1343174"/>
          </a:xfrm>
        </p:grpSpPr>
        <p:sp>
          <p:nvSpPr>
            <p:cNvPr id="14" name="Oval 13">
              <a:extLst>
                <a:ext uri="{FF2B5EF4-FFF2-40B4-BE49-F238E27FC236}">
                  <a16:creationId xmlns:a16="http://schemas.microsoft.com/office/drawing/2014/main" id="{8C733E82-3396-E4F6-6104-F7D4352CAD3D}"/>
                </a:ext>
              </a:extLst>
            </p:cNvPr>
            <p:cNvSpPr/>
            <p:nvPr/>
          </p:nvSpPr>
          <p:spPr bwMode="auto">
            <a:xfrm>
              <a:off x="1280151"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1" name="Graphic 19">
              <a:extLst>
                <a:ext uri="{FF2B5EF4-FFF2-40B4-BE49-F238E27FC236}">
                  <a16:creationId xmlns:a16="http://schemas.microsoft.com/office/drawing/2014/main" id="{81AB7129-9784-2C92-7F23-A40E1431348E}"/>
                </a:ext>
              </a:extLst>
            </p:cNvPr>
            <p:cNvGrpSpPr/>
            <p:nvPr/>
          </p:nvGrpSpPr>
          <p:grpSpPr>
            <a:xfrm>
              <a:off x="1622691" y="3307631"/>
              <a:ext cx="813376" cy="812374"/>
              <a:chOff x="1605721" y="3330197"/>
              <a:chExt cx="768188" cy="767241"/>
            </a:xfrm>
          </p:grpSpPr>
          <p:sp>
            <p:nvSpPr>
              <p:cNvPr id="12" name="Freeform: Shape 11">
                <a:extLst>
                  <a:ext uri="{FF2B5EF4-FFF2-40B4-BE49-F238E27FC236}">
                    <a16:creationId xmlns:a16="http://schemas.microsoft.com/office/drawing/2014/main" id="{A2C2C265-5101-E635-B09A-E70FFD19809C}"/>
                  </a:ext>
                </a:extLst>
              </p:cNvPr>
              <p:cNvSpPr/>
              <p:nvPr/>
            </p:nvSpPr>
            <p:spPr>
              <a:xfrm>
                <a:off x="1780742" y="369310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94EEDB-4914-587F-3B19-32A971AB710F}"/>
                  </a:ext>
                </a:extLst>
              </p:cNvPr>
              <p:cNvSpPr/>
              <p:nvPr/>
            </p:nvSpPr>
            <p:spPr>
              <a:xfrm rot="-5400000">
                <a:off x="2071324" y="349003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6016DA3-B687-912E-E8C3-43D5F79EE2B4}"/>
                  </a:ext>
                </a:extLst>
              </p:cNvPr>
              <p:cNvSpPr/>
              <p:nvPr/>
            </p:nvSpPr>
            <p:spPr>
              <a:xfrm rot="-2700000">
                <a:off x="1969459" y="3652168"/>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1852A1-ECAF-5F60-3AED-7C1F44EE4FBD}"/>
                  </a:ext>
                </a:extLst>
              </p:cNvPr>
              <p:cNvSpPr/>
              <p:nvPr/>
            </p:nvSpPr>
            <p:spPr>
              <a:xfrm>
                <a:off x="1730691" y="3918897"/>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51E1A2-E151-544A-427B-2421DDA8CD3F}"/>
                  </a:ext>
                </a:extLst>
              </p:cNvPr>
              <p:cNvSpPr/>
              <p:nvPr/>
            </p:nvSpPr>
            <p:spPr>
              <a:xfrm>
                <a:off x="2195368" y="3538120"/>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B17DBC5-D96A-BC49-CB53-431F3B9D7878}"/>
                  </a:ext>
                </a:extLst>
              </p:cNvPr>
              <p:cNvSpPr/>
              <p:nvPr/>
            </p:nvSpPr>
            <p:spPr>
              <a:xfrm>
                <a:off x="2047652" y="3830484"/>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E68A14-50FD-D37A-24BC-FED0C68DC99B}"/>
                  </a:ext>
                </a:extLst>
              </p:cNvPr>
              <p:cNvSpPr/>
              <p:nvPr/>
            </p:nvSpPr>
            <p:spPr>
              <a:xfrm>
                <a:off x="1605721" y="3330197"/>
                <a:ext cx="415664" cy="415664"/>
              </a:xfrm>
              <a:custGeom>
                <a:avLst/>
                <a:gdLst>
                  <a:gd name="connsiteX0" fmla="*/ 415664 w 415664"/>
                  <a:gd name="connsiteY0" fmla="*/ 207832 h 415664"/>
                  <a:gd name="connsiteX1" fmla="*/ 207832 w 415664"/>
                  <a:gd name="connsiteY1" fmla="*/ 415664 h 415664"/>
                  <a:gd name="connsiteX2" fmla="*/ 0 w 415664"/>
                  <a:gd name="connsiteY2" fmla="*/ 207832 h 415664"/>
                  <a:gd name="connsiteX3" fmla="*/ 207832 w 415664"/>
                  <a:gd name="connsiteY3" fmla="*/ 0 h 415664"/>
                  <a:gd name="connsiteX4" fmla="*/ 415664 w 415664"/>
                  <a:gd name="connsiteY4" fmla="*/ 207832 h 4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64" h="415664">
                    <a:moveTo>
                      <a:pt x="415664" y="207832"/>
                    </a:moveTo>
                    <a:cubicBezTo>
                      <a:pt x="415664" y="322615"/>
                      <a:pt x="322615" y="415664"/>
                      <a:pt x="207832" y="415664"/>
                    </a:cubicBezTo>
                    <a:cubicBezTo>
                      <a:pt x="93050" y="415664"/>
                      <a:pt x="0" y="322615"/>
                      <a:pt x="0" y="207832"/>
                    </a:cubicBezTo>
                    <a:cubicBezTo>
                      <a:pt x="0" y="93050"/>
                      <a:pt x="93050" y="0"/>
                      <a:pt x="207832" y="0"/>
                    </a:cubicBezTo>
                    <a:cubicBezTo>
                      <a:pt x="322615" y="0"/>
                      <a:pt x="415664" y="93050"/>
                      <a:pt x="415664" y="207832"/>
                    </a:cubicBezTo>
                    <a:close/>
                  </a:path>
                </a:pathLst>
              </a:custGeom>
              <a:gradFill>
                <a:gsLst>
                  <a:gs pos="0">
                    <a:srgbClr val="1B8EB7"/>
                  </a:gs>
                  <a:gs pos="100000">
                    <a:srgbClr val="32D3F4"/>
                  </a:gs>
                </a:gsLst>
                <a:lin ang="5400000" scaled="1"/>
              </a:gradFill>
              <a:ln w="449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C3E69E-BAD3-4D8C-D3CD-A04C6C700642}"/>
                  </a:ext>
                </a:extLst>
              </p:cNvPr>
              <p:cNvSpPr/>
              <p:nvPr/>
            </p:nvSpPr>
            <p:spPr>
              <a:xfrm>
                <a:off x="1670936" y="3395413"/>
                <a:ext cx="285233" cy="285233"/>
              </a:xfrm>
              <a:custGeom>
                <a:avLst/>
                <a:gdLst>
                  <a:gd name="connsiteX0" fmla="*/ 285233 w 285233"/>
                  <a:gd name="connsiteY0" fmla="*/ 142617 h 285233"/>
                  <a:gd name="connsiteX1" fmla="*/ 142617 w 285233"/>
                  <a:gd name="connsiteY1" fmla="*/ 285233 h 285233"/>
                  <a:gd name="connsiteX2" fmla="*/ 0 w 285233"/>
                  <a:gd name="connsiteY2" fmla="*/ 142617 h 285233"/>
                  <a:gd name="connsiteX3" fmla="*/ 142617 w 285233"/>
                  <a:gd name="connsiteY3" fmla="*/ 0 h 285233"/>
                  <a:gd name="connsiteX4" fmla="*/ 285233 w 285233"/>
                  <a:gd name="connsiteY4" fmla="*/ 142617 h 28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33" h="285233">
                    <a:moveTo>
                      <a:pt x="285233" y="142617"/>
                    </a:moveTo>
                    <a:cubicBezTo>
                      <a:pt x="285233" y="221382"/>
                      <a:pt x="221382" y="285233"/>
                      <a:pt x="142617" y="285233"/>
                    </a:cubicBezTo>
                    <a:cubicBezTo>
                      <a:pt x="63852" y="285233"/>
                      <a:pt x="0" y="221382"/>
                      <a:pt x="0" y="142617"/>
                    </a:cubicBezTo>
                    <a:cubicBezTo>
                      <a:pt x="0" y="63852"/>
                      <a:pt x="63852" y="0"/>
                      <a:pt x="142617" y="0"/>
                    </a:cubicBezTo>
                    <a:cubicBezTo>
                      <a:pt x="221382" y="0"/>
                      <a:pt x="285233" y="63852"/>
                      <a:pt x="285233" y="142617"/>
                    </a:cubicBezTo>
                    <a:close/>
                  </a:path>
                </a:pathLst>
              </a:custGeom>
              <a:gradFill>
                <a:gsLst>
                  <a:gs pos="0">
                    <a:srgbClr val="E6E6E6"/>
                  </a:gs>
                  <a:gs pos="89800">
                    <a:srgbClr val="F2F2F2"/>
                  </a:gs>
                </a:gsLst>
                <a:lin ang="16200000" scaled="1"/>
              </a:gradFill>
              <a:ln w="44979" cap="flat">
                <a:noFill/>
                <a:prstDash val="solid"/>
                <a:miter/>
              </a:ln>
            </p:spPr>
            <p:txBody>
              <a:bodyPr rtlCol="0" anchor="ctr"/>
              <a:lstStyle/>
              <a:p>
                <a:endParaRPr lang="en-US"/>
              </a:p>
            </p:txBody>
          </p:sp>
        </p:grpSp>
      </p:grpSp>
      <p:sp>
        <p:nvSpPr>
          <p:cNvPr id="30" name="Rectangle: Rounded Corners 29">
            <a:extLst>
              <a:ext uri="{FF2B5EF4-FFF2-40B4-BE49-F238E27FC236}">
                <a16:creationId xmlns:a16="http://schemas.microsoft.com/office/drawing/2014/main" id="{A8CAD8B4-8EF1-85BB-9CB3-035AFB0140B3}"/>
              </a:ext>
            </a:extLst>
          </p:cNvPr>
          <p:cNvSpPr/>
          <p:nvPr/>
        </p:nvSpPr>
        <p:spPr bwMode="auto">
          <a:xfrm>
            <a:off x="-7653867" y="2694935"/>
            <a:ext cx="6773334" cy="142507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C6697FD-0D59-1869-26CD-27638E6B29A1}"/>
              </a:ext>
            </a:extLst>
          </p:cNvPr>
          <p:cNvGrpSpPr/>
          <p:nvPr/>
        </p:nvGrpSpPr>
        <p:grpSpPr>
          <a:xfrm>
            <a:off x="-6866467" y="3006089"/>
            <a:ext cx="835669" cy="802762"/>
            <a:chOff x="-3433771" y="-1757525"/>
            <a:chExt cx="1685626" cy="1619248"/>
          </a:xfrm>
        </p:grpSpPr>
        <p:sp>
          <p:nvSpPr>
            <p:cNvPr id="32" name="Freeform: Shape 31">
              <a:extLst>
                <a:ext uri="{FF2B5EF4-FFF2-40B4-BE49-F238E27FC236}">
                  <a16:creationId xmlns:a16="http://schemas.microsoft.com/office/drawing/2014/main" id="{41351B9D-D993-92AB-E8CF-CAB2D26C082C}"/>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0E2E203-DE29-B419-DA06-830B996D0F40}"/>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A98F15CC-1BAB-3B11-9809-787146FF0807}"/>
              </a:ext>
            </a:extLst>
          </p:cNvPr>
          <p:cNvSpPr/>
          <p:nvPr/>
        </p:nvSpPr>
        <p:spPr>
          <a:xfrm>
            <a:off x="-5772304" y="3102901"/>
            <a:ext cx="4104371" cy="609139"/>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spTree>
    <p:extLst>
      <p:ext uri="{BB962C8B-B14F-4D97-AF65-F5344CB8AC3E}">
        <p14:creationId xmlns:p14="http://schemas.microsoft.com/office/powerpoint/2010/main" val="299811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p:cTn id="2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5">
                                            <p:txEl>
                                              <p:pRg st="0" end="0"/>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F15D-D39F-142E-C96D-02201B88347B}"/>
              </a:ext>
            </a:extLst>
          </p:cNvPr>
          <p:cNvSpPr txBox="1"/>
          <p:nvPr/>
        </p:nvSpPr>
        <p:spPr>
          <a:xfrm>
            <a:off x="2208686" y="4073482"/>
            <a:ext cx="7774628" cy="1077218"/>
          </a:xfrm>
          <a:prstGeom prst="rect">
            <a:avLst/>
          </a:prstGeom>
          <a:noFill/>
        </p:spPr>
        <p:txBody>
          <a:bodyPr wrap="square" lIns="91440" tIns="45720" rIns="91440" bIns="4572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Cloud-native application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that works on any cloud</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 name="Graphic 5">
            <a:extLst>
              <a:ext uri="{FF2B5EF4-FFF2-40B4-BE49-F238E27FC236}">
                <a16:creationId xmlns:a16="http://schemas.microsoft.com/office/drawing/2014/main" id="{4C2148E2-966D-E5FD-1C33-D96045E5E4F7}"/>
              </a:ext>
            </a:extLst>
          </p:cNvPr>
          <p:cNvGrpSpPr/>
          <p:nvPr/>
        </p:nvGrpSpPr>
        <p:grpSpPr>
          <a:xfrm>
            <a:off x="2946796" y="1930687"/>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275257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971248" y="845972"/>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1080170" y="3374986"/>
            <a:ext cx="3045016" cy="2331183"/>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3757183" y="3018639"/>
            <a:ext cx="2331187" cy="3045015"/>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6088370" y="3019206"/>
            <a:ext cx="2331187" cy="3045015"/>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8062429" y="3375937"/>
            <a:ext cx="3045439" cy="233118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6435975" y="4011488"/>
            <a:ext cx="1566390"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6944803" y="3314935"/>
            <a:ext cx="548735" cy="581911"/>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6259539" y="4699158"/>
            <a:ext cx="1919262"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Understand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3989383" y="4011488"/>
            <a:ext cx="184638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4613844" y="3252292"/>
            <a:ext cx="597458" cy="644554"/>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3907945" y="4699158"/>
            <a:ext cx="200925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Swappable infrastructure with popular </a:t>
            </a:r>
            <a:r>
              <a:rPr kumimoji="0" lang="en-US" sz="1400" b="0" i="0" u="none" strike="noStrike" kern="1200" cap="none" spc="0" normalizeH="0" baseline="0" noProof="0" err="1">
                <a:ln>
                  <a:noFill/>
                </a:ln>
                <a:solidFill>
                  <a:srgbClr val="FFFFFF"/>
                </a:solidFill>
                <a:effectLst/>
                <a:uLnTx/>
                <a:uFillTx/>
                <a:latin typeface="Segoe UI"/>
                <a:ea typeface="+mn-ea"/>
                <a:cs typeface="+mn-cs"/>
              </a:rPr>
              <a:t>IaC</a:t>
            </a:r>
            <a:r>
              <a:rPr kumimoji="0" lang="en-US" sz="1400" b="0" i="0" u="none" strike="noStrike" kern="1200" cap="none" spc="0" normalizeH="0" baseline="0" noProof="0">
                <a:ln>
                  <a:noFill/>
                </a:ln>
                <a:solidFill>
                  <a:srgbClr val="FFFFFF"/>
                </a:solidFill>
                <a:effectLst/>
                <a:uLnTx/>
                <a:uFillTx/>
                <a:latin typeface="Segoe UI"/>
                <a:ea typeface="+mn-ea"/>
                <a:cs typeface="+mn-cs"/>
              </a:rPr>
              <a:t> tools that follows org best practices and IT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8634953" y="4011488"/>
            <a:ext cx="189169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9184369" y="3376461"/>
            <a:ext cx="792858" cy="520385"/>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8553596" y="4699158"/>
            <a:ext cx="205440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554184" y="4011488"/>
            <a:ext cx="2085894"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2275539" y="3251520"/>
            <a:ext cx="643184" cy="645326"/>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571118" y="4699158"/>
            <a:ext cx="205202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F209A7-F188-18C0-0AE3-86BF0F55E16D}"/>
              </a:ext>
            </a:extLst>
          </p:cNvPr>
          <p:cNvSpPr/>
          <p:nvPr/>
        </p:nvSpPr>
        <p:spPr bwMode="auto">
          <a:xfrm>
            <a:off x="1342695" y="4792489"/>
            <a:ext cx="9499848" cy="1215569"/>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044785A-50B4-441C-FE01-DDAFAAB108C8}"/>
              </a:ext>
            </a:extLst>
          </p:cNvPr>
          <p:cNvGrpSpPr/>
          <p:nvPr/>
        </p:nvGrpSpPr>
        <p:grpSpPr>
          <a:xfrm>
            <a:off x="2981888" y="5309001"/>
            <a:ext cx="6202412" cy="650871"/>
            <a:chOff x="2138110" y="5784606"/>
            <a:chExt cx="6202412" cy="650871"/>
          </a:xfrm>
        </p:grpSpPr>
        <p:pic>
          <p:nvPicPr>
            <p:cNvPr id="5" name="Picture 116">
              <a:extLst>
                <a:ext uri="{FF2B5EF4-FFF2-40B4-BE49-F238E27FC236}">
                  <a16:creationId xmlns:a16="http://schemas.microsoft.com/office/drawing/2014/main" id="{47B55936-80C4-BDF9-7A56-16604F71F4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699718" y="5973998"/>
              <a:ext cx="1640804" cy="290025"/>
            </a:xfrm>
            <a:prstGeom prst="rect">
              <a:avLst/>
            </a:prstGeom>
          </p:spPr>
        </p:pic>
        <p:pic>
          <p:nvPicPr>
            <p:cNvPr id="6" name="Picture 2">
              <a:extLst>
                <a:ext uri="{FF2B5EF4-FFF2-40B4-BE49-F238E27FC236}">
                  <a16:creationId xmlns:a16="http://schemas.microsoft.com/office/drawing/2014/main" id="{72BCFE6C-12DD-1843-2EC4-36E2E741E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100897" y="5907352"/>
              <a:ext cx="563640" cy="408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C8C55E5-2495-591D-565F-01854E83C052}"/>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4992836" y="6004508"/>
              <a:ext cx="1480364" cy="22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73EAA0CD-B899-476D-4BC3-CD75E20FEA98}"/>
                </a:ext>
              </a:extLst>
            </p:cNvPr>
            <p:cNvPicPr>
              <a:picLocks noChangeAspect="1"/>
            </p:cNvPicPr>
            <p:nvPr/>
          </p:nvPicPr>
          <p:blipFill>
            <a:blip r:embed="rId8"/>
            <a:stretch>
              <a:fillRect/>
            </a:stretch>
          </p:blipFill>
          <p:spPr>
            <a:xfrm>
              <a:off x="2138110" y="5784606"/>
              <a:ext cx="1967814" cy="650871"/>
            </a:xfrm>
            <a:prstGeom prst="rect">
              <a:avLst/>
            </a:prstGeom>
          </p:spPr>
        </p:pic>
      </p:grpSp>
      <p:sp>
        <p:nvSpPr>
          <p:cNvPr id="9" name="Rectangle: Rounded Corners 8">
            <a:extLst>
              <a:ext uri="{FF2B5EF4-FFF2-40B4-BE49-F238E27FC236}">
                <a16:creationId xmlns:a16="http://schemas.microsoft.com/office/drawing/2014/main" id="{9F32249C-5584-B643-F605-E088C16C5190}"/>
              </a:ext>
            </a:extLst>
          </p:cNvPr>
          <p:cNvSpPr/>
          <p:nvPr/>
        </p:nvSpPr>
        <p:spPr bwMode="auto">
          <a:xfrm>
            <a:off x="1342695" y="788982"/>
            <a:ext cx="9499848" cy="1308930"/>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12467497-54D0-B4A2-B885-58AA36D037AE}"/>
              </a:ext>
            </a:extLst>
          </p:cNvPr>
          <p:cNvSpPr txBox="1">
            <a:spLocks/>
          </p:cNvSpPr>
          <p:nvPr/>
        </p:nvSpPr>
        <p:spPr>
          <a:xfrm>
            <a:off x="4289215" y="926326"/>
            <a:ext cx="360681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a:ln w="3175">
                  <a:noFill/>
                </a:ln>
                <a:effectLst/>
                <a:uLnTx/>
                <a:uFillTx/>
                <a:latin typeface="Segoe UI Semibold"/>
                <a:ea typeface="+mn-ea"/>
                <a:cs typeface="Segoe UI" panose="020B0502040204020203" pitchFamily="34" charset="0"/>
              </a:rPr>
              <a:t>Cloud-native applications</a:t>
            </a:r>
          </a:p>
        </p:txBody>
      </p:sp>
      <p:grpSp>
        <p:nvGrpSpPr>
          <p:cNvPr id="11" name="Group 10">
            <a:extLst>
              <a:ext uri="{FF2B5EF4-FFF2-40B4-BE49-F238E27FC236}">
                <a16:creationId xmlns:a16="http://schemas.microsoft.com/office/drawing/2014/main" id="{46136B81-3B6C-7B4D-8681-6820D3C8024F}"/>
              </a:ext>
            </a:extLst>
          </p:cNvPr>
          <p:cNvGrpSpPr/>
          <p:nvPr/>
        </p:nvGrpSpPr>
        <p:grpSpPr>
          <a:xfrm>
            <a:off x="1776932" y="1347722"/>
            <a:ext cx="8631373" cy="184667"/>
            <a:chOff x="2090563" y="1709352"/>
            <a:chExt cx="7334168" cy="156913"/>
          </a:xfrm>
        </p:grpSpPr>
        <p:sp>
          <p:nvSpPr>
            <p:cNvPr id="12" name="TextBox 11">
              <a:extLst>
                <a:ext uri="{FF2B5EF4-FFF2-40B4-BE49-F238E27FC236}">
                  <a16:creationId xmlns:a16="http://schemas.microsoft.com/office/drawing/2014/main" id="{B70C4FEF-2388-D5C6-062C-012114941847}"/>
                </a:ext>
              </a:extLst>
            </p:cNvPr>
            <p:cNvSpPr txBox="1"/>
            <p:nvPr/>
          </p:nvSpPr>
          <p:spPr>
            <a:xfrm>
              <a:off x="5248391" y="1709352"/>
              <a:ext cx="1018512" cy="156913"/>
            </a:xfrm>
            <a:prstGeom prst="rect">
              <a:avLst/>
            </a:prstGeom>
            <a:noFill/>
            <a:ln>
              <a:noFill/>
            </a:ln>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containing</a:t>
              </a:r>
            </a:p>
          </p:txBody>
        </p:sp>
        <p:cxnSp>
          <p:nvCxnSpPr>
            <p:cNvPr id="13" name="Straight Connector 12">
              <a:extLst>
                <a:ext uri="{FF2B5EF4-FFF2-40B4-BE49-F238E27FC236}">
                  <a16:creationId xmlns:a16="http://schemas.microsoft.com/office/drawing/2014/main" id="{DE6D3EA0-E206-0669-7C3A-A9EEC503DC73}"/>
                </a:ext>
              </a:extLst>
            </p:cNvPr>
            <p:cNvCxnSpPr>
              <a:cxnSpLocks/>
              <a:endCxn id="12" idx="1"/>
            </p:cNvCxnSpPr>
            <p:nvPr/>
          </p:nvCxnSpPr>
          <p:spPr>
            <a:xfrm>
              <a:off x="2090563" y="1787808"/>
              <a:ext cx="3157828" cy="1"/>
            </a:xfrm>
            <a:prstGeom prst="line">
              <a:avLst/>
            </a:prstGeom>
            <a:noFill/>
            <a:ln w="19050" cap="flat" cmpd="sng" algn="ctr">
              <a:solidFill>
                <a:schemeClr val="bg1">
                  <a:lumMod val="75000"/>
                </a:scheme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FD674E8-69BF-2C0D-5E17-836FF5776CED}"/>
                </a:ext>
              </a:extLst>
            </p:cNvPr>
            <p:cNvCxnSpPr>
              <a:cxnSpLocks/>
              <a:stCxn id="12" idx="3"/>
            </p:cNvCxnSpPr>
            <p:nvPr/>
          </p:nvCxnSpPr>
          <p:spPr>
            <a:xfrm flipV="1">
              <a:off x="6266904" y="1787808"/>
              <a:ext cx="3157827" cy="1"/>
            </a:xfrm>
            <a:prstGeom prst="line">
              <a:avLst/>
            </a:prstGeom>
            <a:noFill/>
            <a:ln w="19050" cap="flat" cmpd="sng" algn="ctr">
              <a:solidFill>
                <a:schemeClr val="bg1">
                  <a:lumMod val="75000"/>
                </a:schemeClr>
              </a:solidFill>
              <a:prstDash val="solid"/>
              <a:headEnd type="none" w="lg" len="med"/>
              <a:tailEnd type="none" w="lg" len="med"/>
            </a:ln>
            <a:effectLst/>
          </p:spPr>
        </p:cxnSp>
      </p:grpSp>
      <p:cxnSp>
        <p:nvCxnSpPr>
          <p:cNvPr id="15" name="Straight Arrow Connector 14">
            <a:extLst>
              <a:ext uri="{FF2B5EF4-FFF2-40B4-BE49-F238E27FC236}">
                <a16:creationId xmlns:a16="http://schemas.microsoft.com/office/drawing/2014/main" id="{F9E4FC0C-4F0C-3E8D-5778-09F1F09454C3}"/>
              </a:ext>
            </a:extLst>
          </p:cNvPr>
          <p:cNvCxnSpPr>
            <a:stCxn id="9" idx="2"/>
            <a:endCxn id="16" idx="0"/>
          </p:cNvCxnSpPr>
          <p:nvPr/>
        </p:nvCxnSpPr>
        <p:spPr>
          <a:xfrm>
            <a:off x="6092619" y="2097912"/>
            <a:ext cx="5116" cy="334401"/>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256AEF0-13D4-9F15-7BF0-EE6718B552E6}"/>
              </a:ext>
            </a:extLst>
          </p:cNvPr>
          <p:cNvSpPr/>
          <p:nvPr/>
        </p:nvSpPr>
        <p:spPr bwMode="auto">
          <a:xfrm>
            <a:off x="1347811" y="2432313"/>
            <a:ext cx="9499848" cy="2056607"/>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FC3EA79-47C1-F830-0670-F95C453B5BEE}"/>
              </a:ext>
            </a:extLst>
          </p:cNvPr>
          <p:cNvSpPr/>
          <p:nvPr/>
        </p:nvSpPr>
        <p:spPr bwMode="auto">
          <a:xfrm rot="16200000">
            <a:off x="4518292" y="2727164"/>
            <a:ext cx="1596054" cy="1451835"/>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DBE538AB-2D9B-943F-B30E-2869F5A0B64D}"/>
              </a:ext>
            </a:extLst>
          </p:cNvPr>
          <p:cNvSpPr/>
          <p:nvPr/>
        </p:nvSpPr>
        <p:spPr bwMode="auto">
          <a:xfrm>
            <a:off x="6031053" y="2655056"/>
            <a:ext cx="1440505" cy="1596054"/>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CF6E8C98-77EC-2172-CADB-38F0EBB4A62F}"/>
              </a:ext>
            </a:extLst>
          </p:cNvPr>
          <p:cNvSpPr/>
          <p:nvPr/>
        </p:nvSpPr>
        <p:spPr bwMode="auto">
          <a:xfrm>
            <a:off x="7470827" y="2655054"/>
            <a:ext cx="1484941" cy="1596054"/>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1" name="Graphic 2">
            <a:extLst>
              <a:ext uri="{FF2B5EF4-FFF2-40B4-BE49-F238E27FC236}">
                <a16:creationId xmlns:a16="http://schemas.microsoft.com/office/drawing/2014/main" id="{28E6BB20-9890-ABF9-9C6C-E9238B899CC6}"/>
              </a:ext>
            </a:extLst>
          </p:cNvPr>
          <p:cNvGrpSpPr/>
          <p:nvPr/>
        </p:nvGrpSpPr>
        <p:grpSpPr>
          <a:xfrm>
            <a:off x="1712797" y="3137341"/>
            <a:ext cx="2384683" cy="646550"/>
            <a:chOff x="1245974" y="2113788"/>
            <a:chExt cx="9699833" cy="2629880"/>
          </a:xfrm>
        </p:grpSpPr>
        <p:sp>
          <p:nvSpPr>
            <p:cNvPr id="22" name="Freeform: Shape 21">
              <a:extLst>
                <a:ext uri="{FF2B5EF4-FFF2-40B4-BE49-F238E27FC236}">
                  <a16:creationId xmlns:a16="http://schemas.microsoft.com/office/drawing/2014/main" id="{A1DDAE6A-D597-F957-02DA-320C091693BE}"/>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aphic 2">
              <a:extLst>
                <a:ext uri="{FF2B5EF4-FFF2-40B4-BE49-F238E27FC236}">
                  <a16:creationId xmlns:a16="http://schemas.microsoft.com/office/drawing/2014/main" id="{AC76962B-441D-3989-D702-286B8BE7C4B6}"/>
                </a:ext>
              </a:extLst>
            </p:cNvPr>
            <p:cNvGrpSpPr/>
            <p:nvPr/>
          </p:nvGrpSpPr>
          <p:grpSpPr>
            <a:xfrm>
              <a:off x="1245974" y="2347243"/>
              <a:ext cx="1278374" cy="2396371"/>
              <a:chOff x="1245974" y="2347243"/>
              <a:chExt cx="1278374" cy="2396371"/>
            </a:xfrm>
          </p:grpSpPr>
          <p:sp>
            <p:nvSpPr>
              <p:cNvPr id="32" name="Freeform: Shape 31">
                <a:extLst>
                  <a:ext uri="{FF2B5EF4-FFF2-40B4-BE49-F238E27FC236}">
                    <a16:creationId xmlns:a16="http://schemas.microsoft.com/office/drawing/2014/main" id="{518C9878-E533-6A0C-C3CC-AF0C0488A987}"/>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40EACD7-99F1-6A94-E384-BC49E846805F}"/>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209F137-9D1B-B3BC-68A2-82DB390576EA}"/>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9079A6-7EFF-D6C3-BEC2-F15E2C70F48E}"/>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ACCBA0A-98A1-A6AB-D2F3-40CE8650D638}"/>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65BDE9-612F-36DA-9433-887CB9DDFA68}"/>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BF4CF5-3DC5-FEC4-27F4-6C25C8204694}"/>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8A1D723-BF34-D5D7-A950-D539BED45EE1}"/>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12613D7-3B7C-A79C-A6FB-F85950801801}"/>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AE9EC3E-A2E9-22CE-91AA-40717CD4838C}"/>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C16405-6441-D81E-FD34-3B88440D5934}"/>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FDB8F1-C1A0-7ECD-5D4A-7980D0799B65}"/>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FC624B8-5085-B2E2-0208-7A07C2E3CBE5}"/>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C685B8D-22B5-4C1D-A669-458921DFA81A}"/>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A8D0DB4-5101-3F8C-EDCA-15F50613DCDD}"/>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2">
              <a:extLst>
                <a:ext uri="{FF2B5EF4-FFF2-40B4-BE49-F238E27FC236}">
                  <a16:creationId xmlns:a16="http://schemas.microsoft.com/office/drawing/2014/main" id="{99941EC9-1170-D338-5164-47F7F165C9E6}"/>
                </a:ext>
              </a:extLst>
            </p:cNvPr>
            <p:cNvGrpSpPr/>
            <p:nvPr/>
          </p:nvGrpSpPr>
          <p:grpSpPr>
            <a:xfrm>
              <a:off x="4145604" y="2113788"/>
              <a:ext cx="6800204" cy="2064851"/>
              <a:chOff x="4145604" y="2113788"/>
              <a:chExt cx="6800204" cy="2064851"/>
            </a:xfrm>
            <a:solidFill>
              <a:srgbClr val="C74325"/>
            </a:solidFill>
          </p:grpSpPr>
          <p:sp>
            <p:nvSpPr>
              <p:cNvPr id="25" name="Freeform: Shape 24">
                <a:extLst>
                  <a:ext uri="{FF2B5EF4-FFF2-40B4-BE49-F238E27FC236}">
                    <a16:creationId xmlns:a16="http://schemas.microsoft.com/office/drawing/2014/main" id="{97B0DBA1-174F-FD3E-0053-E03F20F2CA9A}"/>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CF1EE1-7760-CFDC-CBF1-F482400BD29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DCE998-705A-46D5-066F-4C2279D3D5CB}"/>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D219A07-BB7E-6612-A052-462D30086C5A}"/>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69524D8-398D-1543-83EF-C605DDC4DD31}"/>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0592C1E-39F1-CAB9-47A8-C5DB4A6D3F93}"/>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3747246-88BF-F4AF-5509-97C62213E768}"/>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9" name="Straight Arrow Connector 48">
            <a:extLst>
              <a:ext uri="{FF2B5EF4-FFF2-40B4-BE49-F238E27FC236}">
                <a16:creationId xmlns:a16="http://schemas.microsoft.com/office/drawing/2014/main" id="{41DADF8E-A88A-6FE8-02D2-9ACA61DC3F18}"/>
              </a:ext>
            </a:extLst>
          </p:cNvPr>
          <p:cNvCxnSpPr>
            <a:cxnSpLocks/>
            <a:stCxn id="16" idx="2"/>
            <a:endCxn id="3" idx="0"/>
          </p:cNvCxnSpPr>
          <p:nvPr/>
        </p:nvCxnSpPr>
        <p:spPr>
          <a:xfrm flipH="1">
            <a:off x="6092619" y="4488920"/>
            <a:ext cx="5116" cy="303569"/>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Top Corners Rounded 49">
            <a:extLst>
              <a:ext uri="{FF2B5EF4-FFF2-40B4-BE49-F238E27FC236}">
                <a16:creationId xmlns:a16="http://schemas.microsoft.com/office/drawing/2014/main" id="{D9ACBB55-C161-0D7A-3C5B-06380C60C338}"/>
              </a:ext>
            </a:extLst>
          </p:cNvPr>
          <p:cNvSpPr/>
          <p:nvPr/>
        </p:nvSpPr>
        <p:spPr bwMode="auto">
          <a:xfrm rot="5400000">
            <a:off x="8944738" y="2665609"/>
            <a:ext cx="1596057" cy="157494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3" name="TextBox 82">
            <a:extLst>
              <a:ext uri="{FF2B5EF4-FFF2-40B4-BE49-F238E27FC236}">
                <a16:creationId xmlns:a16="http://schemas.microsoft.com/office/drawing/2014/main" id="{B8FB787D-BEEB-D526-4745-2467B7F076E7}"/>
              </a:ext>
            </a:extLst>
          </p:cNvPr>
          <p:cNvSpPr txBox="1"/>
          <p:nvPr/>
        </p:nvSpPr>
        <p:spPr>
          <a:xfrm>
            <a:off x="2113923" y="4937067"/>
            <a:ext cx="7957393" cy="400110"/>
          </a:xfrm>
          <a:prstGeom prst="rect">
            <a:avLst/>
          </a:prstGeom>
          <a:noFill/>
        </p:spPr>
        <p:txBody>
          <a:bodyPr wrap="square">
            <a:spAutoFit/>
          </a:bodyPr>
          <a:lstStyle/>
          <a:p>
            <a:pPr algn="ct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Any cloud or edge infrastructure</a:t>
            </a:r>
            <a:endParaRPr lang="en-US" sz="2000"/>
          </a:p>
        </p:txBody>
      </p:sp>
      <p:grpSp>
        <p:nvGrpSpPr>
          <p:cNvPr id="84" name="Group 83">
            <a:extLst>
              <a:ext uri="{FF2B5EF4-FFF2-40B4-BE49-F238E27FC236}">
                <a16:creationId xmlns:a16="http://schemas.microsoft.com/office/drawing/2014/main" id="{EA168094-2C40-FF40-C392-EA12424D8CF0}"/>
              </a:ext>
            </a:extLst>
          </p:cNvPr>
          <p:cNvGrpSpPr/>
          <p:nvPr/>
        </p:nvGrpSpPr>
        <p:grpSpPr>
          <a:xfrm>
            <a:off x="2516497" y="1640295"/>
            <a:ext cx="7158950" cy="306662"/>
            <a:chOff x="2243758" y="1826034"/>
            <a:chExt cx="7158950" cy="306662"/>
          </a:xfrm>
        </p:grpSpPr>
        <p:pic>
          <p:nvPicPr>
            <p:cNvPr id="85" name="Picture 14" descr="See the source image">
              <a:extLst>
                <a:ext uri="{FF2B5EF4-FFF2-40B4-BE49-F238E27FC236}">
                  <a16:creationId xmlns:a16="http://schemas.microsoft.com/office/drawing/2014/main" id="{B42D5A53-4D70-C957-2058-401E73BA91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006" y="1871722"/>
              <a:ext cx="663937" cy="2296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descr="See the source image">
              <a:extLst>
                <a:ext uri="{FF2B5EF4-FFF2-40B4-BE49-F238E27FC236}">
                  <a16:creationId xmlns:a16="http://schemas.microsoft.com/office/drawing/2014/main" id="{9001BD3A-1853-5787-8D8D-314090C575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9988" y="1838447"/>
              <a:ext cx="892326" cy="232541"/>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9C66F6A-14DC-1791-1E2B-BC6DE785743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210240" y="1831299"/>
              <a:ext cx="387012" cy="301397"/>
            </a:xfrm>
            <a:prstGeom prst="rect">
              <a:avLst/>
            </a:prstGeom>
          </p:spPr>
        </p:pic>
        <p:pic>
          <p:nvPicPr>
            <p:cNvPr id="88" name="Graphic 87">
              <a:extLst>
                <a:ext uri="{FF2B5EF4-FFF2-40B4-BE49-F238E27FC236}">
                  <a16:creationId xmlns:a16="http://schemas.microsoft.com/office/drawing/2014/main" id="{2B097E76-9333-3299-CF73-2675AFBE35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75402" y="1844486"/>
              <a:ext cx="256839" cy="256839"/>
            </a:xfrm>
            <a:prstGeom prst="rect">
              <a:avLst/>
            </a:prstGeom>
          </p:spPr>
        </p:pic>
        <p:pic>
          <p:nvPicPr>
            <p:cNvPr id="89" name="Graphic 88">
              <a:extLst>
                <a:ext uri="{FF2B5EF4-FFF2-40B4-BE49-F238E27FC236}">
                  <a16:creationId xmlns:a16="http://schemas.microsoft.com/office/drawing/2014/main" id="{03F01C34-630B-6BC2-6EE5-F976C3B0A26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1495"/>
            <a:stretch/>
          </p:blipFill>
          <p:spPr>
            <a:xfrm>
              <a:off x="9111735" y="1833935"/>
              <a:ext cx="290973" cy="277938"/>
            </a:xfrm>
            <a:prstGeom prst="rect">
              <a:avLst/>
            </a:prstGeom>
          </p:spPr>
        </p:pic>
        <p:pic>
          <p:nvPicPr>
            <p:cNvPr id="90" name="Picture 4" descr="Docker – Logos Download">
              <a:extLst>
                <a:ext uri="{FF2B5EF4-FFF2-40B4-BE49-F238E27FC236}">
                  <a16:creationId xmlns:a16="http://schemas.microsoft.com/office/drawing/2014/main" id="{459C262B-A5D1-A850-1DF1-BFE60F605D2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3758" y="1840510"/>
              <a:ext cx="323311" cy="2713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8AA1FB0-5E28-5C34-C4F8-BA815E12F14F}"/>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904571" y="1836334"/>
              <a:ext cx="373822" cy="267736"/>
            </a:xfrm>
            <a:prstGeom prst="rect">
              <a:avLst/>
            </a:prstGeom>
          </p:spPr>
        </p:pic>
        <p:pic>
          <p:nvPicPr>
            <p:cNvPr id="19" name="Picture 22">
              <a:extLst>
                <a:ext uri="{FF2B5EF4-FFF2-40B4-BE49-F238E27FC236}">
                  <a16:creationId xmlns:a16="http://schemas.microsoft.com/office/drawing/2014/main" id="{216B1333-BA07-37F5-203C-1F892CFFA5EB}"/>
                </a:ext>
              </a:extLst>
            </p:cNvPr>
            <p:cNvPicPr>
              <a:picLocks noChangeAspect="1" noChangeArrowheads="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bwMode="auto">
            <a:xfrm>
              <a:off x="4904769" y="1848536"/>
              <a:ext cx="892326" cy="22510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a:extLst>
                <a:ext uri="{FF2B5EF4-FFF2-40B4-BE49-F238E27FC236}">
                  <a16:creationId xmlns:a16="http://schemas.microsoft.com/office/drawing/2014/main" id="{F9014E41-1FF3-05B3-896B-88BCD2E3FD4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6058484" y="1826034"/>
              <a:ext cx="861646" cy="225105"/>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extBox 128">
            <a:extLst>
              <a:ext uri="{FF2B5EF4-FFF2-40B4-BE49-F238E27FC236}">
                <a16:creationId xmlns:a16="http://schemas.microsoft.com/office/drawing/2014/main" id="{3B9B58A3-BD39-B69F-3ED9-916A82FEEB5F}"/>
              </a:ext>
            </a:extLst>
          </p:cNvPr>
          <p:cNvSpPr txBox="1"/>
          <p:nvPr/>
        </p:nvSpPr>
        <p:spPr>
          <a:xfrm>
            <a:off x="7584842" y="3669847"/>
            <a:ext cx="125691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130" name="Group 129">
            <a:extLst>
              <a:ext uri="{FF2B5EF4-FFF2-40B4-BE49-F238E27FC236}">
                <a16:creationId xmlns:a16="http://schemas.microsoft.com/office/drawing/2014/main" id="{03928B79-6B32-6ED0-AC99-D58BA1D07CD8}"/>
              </a:ext>
            </a:extLst>
          </p:cNvPr>
          <p:cNvGrpSpPr/>
          <p:nvPr/>
        </p:nvGrpSpPr>
        <p:grpSpPr>
          <a:xfrm>
            <a:off x="7900878" y="2895549"/>
            <a:ext cx="548735" cy="581911"/>
            <a:chOff x="3446108" y="2674653"/>
            <a:chExt cx="671069" cy="711645"/>
          </a:xfrm>
        </p:grpSpPr>
        <p:sp>
          <p:nvSpPr>
            <p:cNvPr id="131" name="Rectangle: Rounded Corners 130">
              <a:extLst>
                <a:ext uri="{FF2B5EF4-FFF2-40B4-BE49-F238E27FC236}">
                  <a16:creationId xmlns:a16="http://schemas.microsoft.com/office/drawing/2014/main" id="{96A59598-B141-1C90-0A90-D1C317D3948B}"/>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5132BC4-62B2-7C9C-ED6D-EDD6616E3B55}"/>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3" name="Straight Connector 163">
              <a:extLst>
                <a:ext uri="{FF2B5EF4-FFF2-40B4-BE49-F238E27FC236}">
                  <a16:creationId xmlns:a16="http://schemas.microsoft.com/office/drawing/2014/main" id="{76BA1A1A-BFAB-1A4C-C369-96FA0D984688}"/>
                </a:ext>
              </a:extLst>
            </p:cNvPr>
            <p:cNvCxnSpPr>
              <a:cxnSpLocks/>
              <a:stCxn id="131" idx="3"/>
              <a:endCxn id="132"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7DB4859B-9080-0999-6AB5-E8786E85F005}"/>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5" name="Straight Connector 163">
              <a:extLst>
                <a:ext uri="{FF2B5EF4-FFF2-40B4-BE49-F238E27FC236}">
                  <a16:creationId xmlns:a16="http://schemas.microsoft.com/office/drawing/2014/main" id="{F2BEF736-C4BC-7437-A641-0CDD59B5C3D7}"/>
                </a:ext>
              </a:extLst>
            </p:cNvPr>
            <p:cNvCxnSpPr>
              <a:cxnSpLocks/>
              <a:stCxn id="131" idx="2"/>
              <a:endCxn id="134"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0CF8FB0-D6AB-55B7-A67E-8A260EAA274F}"/>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02D9C2AA-B5E5-3873-33C7-73E6D2678966}"/>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8" name="Straight Connector 163">
              <a:extLst>
                <a:ext uri="{FF2B5EF4-FFF2-40B4-BE49-F238E27FC236}">
                  <a16:creationId xmlns:a16="http://schemas.microsoft.com/office/drawing/2014/main" id="{3A37248A-4D1D-66E0-0FF8-8D8D97F9D585}"/>
                </a:ext>
              </a:extLst>
            </p:cNvPr>
            <p:cNvCxnSpPr>
              <a:cxnSpLocks/>
              <a:stCxn id="131" idx="0"/>
              <a:endCxn id="137"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63">
              <a:extLst>
                <a:ext uri="{FF2B5EF4-FFF2-40B4-BE49-F238E27FC236}">
                  <a16:creationId xmlns:a16="http://schemas.microsoft.com/office/drawing/2014/main" id="{51B1756F-F7A0-DF8A-89AF-D702296AAC9C}"/>
                </a:ext>
              </a:extLst>
            </p:cNvPr>
            <p:cNvCxnSpPr>
              <a:cxnSpLocks/>
              <a:stCxn id="136" idx="2"/>
              <a:endCxn id="131"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CCD33B08-FABF-FA9F-1588-62E13C294F94}"/>
              </a:ext>
            </a:extLst>
          </p:cNvPr>
          <p:cNvSpPr txBox="1"/>
          <p:nvPr/>
        </p:nvSpPr>
        <p:spPr>
          <a:xfrm>
            <a:off x="6013622" y="3669847"/>
            <a:ext cx="1489290"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141" name="Group 140">
            <a:extLst>
              <a:ext uri="{FF2B5EF4-FFF2-40B4-BE49-F238E27FC236}">
                <a16:creationId xmlns:a16="http://schemas.microsoft.com/office/drawing/2014/main" id="{2D2BBBCE-4701-7CB2-531D-525B388FEF24}"/>
              </a:ext>
            </a:extLst>
          </p:cNvPr>
          <p:cNvGrpSpPr/>
          <p:nvPr/>
        </p:nvGrpSpPr>
        <p:grpSpPr>
          <a:xfrm>
            <a:off x="6452980" y="2858011"/>
            <a:ext cx="597458" cy="644554"/>
            <a:chOff x="7345791" y="2729064"/>
            <a:chExt cx="597761" cy="644883"/>
          </a:xfrm>
        </p:grpSpPr>
        <p:sp>
          <p:nvSpPr>
            <p:cNvPr id="142" name="Freeform: Shape 141">
              <a:extLst>
                <a:ext uri="{FF2B5EF4-FFF2-40B4-BE49-F238E27FC236}">
                  <a16:creationId xmlns:a16="http://schemas.microsoft.com/office/drawing/2014/main" id="{C32999AB-E481-3312-6C5A-6AC04B8E4996}"/>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408A853-1C8C-5912-28AA-9AAE25F67634}"/>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D0AA5A2-857A-3B44-D417-23E1BD741F9E}"/>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312301-4DEA-F18A-3264-1F8F472BEE0C}"/>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B15B2FD-C97D-BB83-525E-E3A5CEFC2AFD}"/>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a:extLst>
              <a:ext uri="{FF2B5EF4-FFF2-40B4-BE49-F238E27FC236}">
                <a16:creationId xmlns:a16="http://schemas.microsoft.com/office/drawing/2014/main" id="{681EE75C-6620-8CC2-EE6B-E1C8F0E20D2B}"/>
              </a:ext>
            </a:extLst>
          </p:cNvPr>
          <p:cNvSpPr txBox="1"/>
          <p:nvPr/>
        </p:nvSpPr>
        <p:spPr>
          <a:xfrm>
            <a:off x="9165565" y="3669847"/>
            <a:ext cx="1154402"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148" name="Group 147">
            <a:extLst>
              <a:ext uri="{FF2B5EF4-FFF2-40B4-BE49-F238E27FC236}">
                <a16:creationId xmlns:a16="http://schemas.microsoft.com/office/drawing/2014/main" id="{D38BB13D-615F-5346-9EC0-7FE59A867FA2}"/>
              </a:ext>
            </a:extLst>
          </p:cNvPr>
          <p:cNvGrpSpPr/>
          <p:nvPr/>
        </p:nvGrpSpPr>
        <p:grpSpPr>
          <a:xfrm>
            <a:off x="9289010" y="2938023"/>
            <a:ext cx="792858" cy="520385"/>
            <a:chOff x="7380159" y="2791656"/>
            <a:chExt cx="546019" cy="358373"/>
          </a:xfrm>
        </p:grpSpPr>
        <p:sp>
          <p:nvSpPr>
            <p:cNvPr id="149" name="Freeform: Shape 148">
              <a:extLst>
                <a:ext uri="{FF2B5EF4-FFF2-40B4-BE49-F238E27FC236}">
                  <a16:creationId xmlns:a16="http://schemas.microsoft.com/office/drawing/2014/main" id="{FD09AAD5-E2C5-4BD5-F3B1-EFF9CEB0C469}"/>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C31AF12-CEEA-5FD4-FDAF-D44A8C377992}"/>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80B78917-A5D7-3626-C893-5D02DC7518F5}"/>
              </a:ext>
            </a:extLst>
          </p:cNvPr>
          <p:cNvSpPr txBox="1"/>
          <p:nvPr/>
        </p:nvSpPr>
        <p:spPr>
          <a:xfrm>
            <a:off x="4595034" y="3669847"/>
            <a:ext cx="1458176"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152" name="Group 151">
            <a:extLst>
              <a:ext uri="{FF2B5EF4-FFF2-40B4-BE49-F238E27FC236}">
                <a16:creationId xmlns:a16="http://schemas.microsoft.com/office/drawing/2014/main" id="{F13E1FDF-1C44-137F-4D04-3A0D3ADB2006}"/>
              </a:ext>
            </a:extLst>
          </p:cNvPr>
          <p:cNvGrpSpPr/>
          <p:nvPr/>
        </p:nvGrpSpPr>
        <p:grpSpPr>
          <a:xfrm>
            <a:off x="5002878" y="2860085"/>
            <a:ext cx="643184" cy="645326"/>
            <a:chOff x="8806684" y="2735354"/>
            <a:chExt cx="467674" cy="469231"/>
          </a:xfrm>
        </p:grpSpPr>
        <p:grpSp>
          <p:nvGrpSpPr>
            <p:cNvPr id="153" name="Graphic 77">
              <a:extLst>
                <a:ext uri="{FF2B5EF4-FFF2-40B4-BE49-F238E27FC236}">
                  <a16:creationId xmlns:a16="http://schemas.microsoft.com/office/drawing/2014/main" id="{06D1419C-111B-C68D-7445-75547CD31914}"/>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162" name="Freeform: Shape 161">
                <a:extLst>
                  <a:ext uri="{FF2B5EF4-FFF2-40B4-BE49-F238E27FC236}">
                    <a16:creationId xmlns:a16="http://schemas.microsoft.com/office/drawing/2014/main" id="{CE1BA478-1250-3A68-5EC7-95875BC0F171}"/>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F76149D8-786A-1F18-D576-885F1D1EDE9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C92BC924-391B-B675-0EB9-18C03A3CB720}"/>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aphic 77">
              <a:extLst>
                <a:ext uri="{FF2B5EF4-FFF2-40B4-BE49-F238E27FC236}">
                  <a16:creationId xmlns:a16="http://schemas.microsoft.com/office/drawing/2014/main" id="{963C44C3-418C-0291-2167-ABEE1441411A}"/>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160" name="Freeform: Shape 159">
                <a:extLst>
                  <a:ext uri="{FF2B5EF4-FFF2-40B4-BE49-F238E27FC236}">
                    <a16:creationId xmlns:a16="http://schemas.microsoft.com/office/drawing/2014/main" id="{57C9526B-80AE-F8AA-EA18-0212623893D1}"/>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17E6F9E-C338-C6E9-13F0-1AD1DF8BF8B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3F0FE9C-BF12-6EBB-7743-E210048076A4}"/>
                </a:ext>
              </a:extLst>
            </p:cNvPr>
            <p:cNvGrpSpPr/>
            <p:nvPr/>
          </p:nvGrpSpPr>
          <p:grpSpPr>
            <a:xfrm>
              <a:off x="9017913" y="3034254"/>
              <a:ext cx="172442" cy="129332"/>
              <a:chOff x="10452451" y="3091758"/>
              <a:chExt cx="225378" cy="169034"/>
            </a:xfrm>
            <a:solidFill>
              <a:srgbClr val="882E19"/>
            </a:solidFill>
          </p:grpSpPr>
          <p:sp>
            <p:nvSpPr>
              <p:cNvPr id="157" name="Freeform: Shape 156">
                <a:extLst>
                  <a:ext uri="{FF2B5EF4-FFF2-40B4-BE49-F238E27FC236}">
                    <a16:creationId xmlns:a16="http://schemas.microsoft.com/office/drawing/2014/main" id="{59674664-2F67-083D-ECAC-94A0CBB0A9E1}"/>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2312101-14E7-585C-BCF3-964C614B00F0}"/>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4BC65E55-1D7F-C4D7-E482-CF2C222B1323}"/>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43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Ignite Theater Session Template" id="{8E726FF7-9264-4FEE-B30A-B01F2A8E1615}" vid="{B633320A-E378-4570-BD50-7F62F52722DA}"/>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Ignite Theater Session Template" id="{8E726FF7-9264-4FEE-B30A-B01F2A8E1615}" vid="{B2D19A49-A6BD-42EA-9575-34EDC31EF96D}"/>
    </a:ext>
  </a:extLst>
</a:theme>
</file>

<file path=ppt/theme/theme3.xml><?xml version="1.0" encoding="utf-8"?>
<a:theme xmlns:a="http://schemas.openxmlformats.org/drawingml/2006/main" name="Microsoft Ignite 16:9 Template Light">
  <a:themeElements>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Ignite Theater Session Template" id="{8E726FF7-9264-4FEE-B30A-B01F2A8E1615}" vid="{7A14E4DE-4C06-4984-AFF5-4FC3FA505D0A}"/>
    </a:ext>
  </a:extLst>
</a:theme>
</file>

<file path=ppt/theme/theme4.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Ignite Theater Session Template" id="{8E726FF7-9264-4FEE-B30A-B01F2A8E1615}" vid="{DE8C66FD-96CE-4C99-9E00-BD9C03782F8D}"/>
    </a:ext>
  </a:extLst>
</a:theme>
</file>

<file path=ppt/theme/theme5.xml><?xml version="1.0" encoding="utf-8"?>
<a:theme xmlns:a="http://schemas.openxmlformats.org/drawingml/2006/main" name="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Ignite Theater Session Template" id="{8E726FF7-9264-4FEE-B30A-B01F2A8E1615}" vid="{4BC79440-EE57-4C6A-BAD8-AE31E309F746}"/>
    </a:ext>
  </a:extLst>
</a:theme>
</file>

<file path=ppt/theme/theme6.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Ignite Theater Session Template" id="{8E726FF7-9264-4FEE-B30A-B01F2A8E1615}" vid="{E6C578E2-8ABC-4DF4-B649-1489F69F8F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09E17EDD4C3C4685AA358602FADC11" ma:contentTypeVersion="14" ma:contentTypeDescription="Create a new document." ma:contentTypeScope="" ma:versionID="8c834082bba250ec7050adf14efb753a">
  <xsd:schema xmlns:xsd="http://www.w3.org/2001/XMLSchema" xmlns:xs="http://www.w3.org/2001/XMLSchema" xmlns:p="http://schemas.microsoft.com/office/2006/metadata/properties" xmlns:ns1="http://schemas.microsoft.com/sharepoint/v3" xmlns:ns2="3d1c19ac-9eed-4274-a442-0f5bc9ed0f82" xmlns:ns3="69a1854c-c2de-41cd-a0ae-800987f3db5b" targetNamespace="http://schemas.microsoft.com/office/2006/metadata/properties" ma:root="true" ma:fieldsID="ecfea631475fcb77363f56a47e4475a7" ns1:_="" ns2:_="" ns3:_="">
    <xsd:import namespace="http://schemas.microsoft.com/sharepoint/v3"/>
    <xsd:import namespace="3d1c19ac-9eed-4274-a442-0f5bc9ed0f82"/>
    <xsd:import namespace="69a1854c-c2de-41cd-a0ae-800987f3db5b"/>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1c19ac-9eed-4274-a442-0f5bc9ed0f8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9a1854c-c2de-41cd-a0ae-800987f3db5b"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987ee4ad-04f4-4a2b-b1ae-e64ed404906a}" ma:internalName="TaxCatchAll" ma:showField="CatchAllData" ma:web="69a1854c-c2de-41cd-a0ae-800987f3db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3d1c19ac-9eed-4274-a442-0f5bc9ed0f82">
      <Terms xmlns="http://schemas.microsoft.com/office/infopath/2007/PartnerControls"/>
    </lcf76f155ced4ddcb4097134ff3c332f>
    <TaxCatchAll xmlns="69a1854c-c2de-41cd-a0ae-800987f3db5b" xsi:nil="true"/>
  </documentManagement>
</p:properties>
</file>

<file path=customXml/itemProps1.xml><?xml version="1.0" encoding="utf-8"?>
<ds:datastoreItem xmlns:ds="http://schemas.openxmlformats.org/officeDocument/2006/customXml" ds:itemID="{42199634-2583-41AB-A0A3-CA2D20C2B4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d1c19ac-9eed-4274-a442-0f5bc9ed0f82"/>
    <ds:schemaRef ds:uri="69a1854c-c2de-41cd-a0ae-800987f3db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schemas.microsoft.com/office/infopath/2007/PartnerControls"/>
    <ds:schemaRef ds:uri="a4bcbbaf-1c13-496f-8d0e-2d540f1dbf52"/>
    <ds:schemaRef ds:uri="http://schemas.microsoft.com/office/2006/metadata/properties"/>
    <ds:schemaRef ds:uri="http://schemas.microsoft.com/sharepoint/v3"/>
    <ds:schemaRef ds:uri="http://schemas.openxmlformats.org/package/2006/metadata/core-properties"/>
    <ds:schemaRef ds:uri="http://www.w3.org/XML/1998/namespace"/>
    <ds:schemaRef ds:uri="bf632c5e-b6a3-4500-a4ea-713dfd142a67"/>
    <ds:schemaRef ds:uri="http://purl.org/dc/dcmitype/"/>
    <ds:schemaRef ds:uri="http://purl.org/dc/elements/1.1/"/>
    <ds:schemaRef ds:uri="3d1c19ac-9eed-4274-a442-0f5bc9ed0f82"/>
    <ds:schemaRef ds:uri="69a1854c-c2de-41cd-a0ae-800987f3db5b"/>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Ignite Theater Session Template</Template>
  <TotalTime>10263</TotalTime>
  <Words>1053</Words>
  <Application>Microsoft Office PowerPoint</Application>
  <PresentationFormat>Widescreen</PresentationFormat>
  <Paragraphs>112</Paragraphs>
  <Slides>13</Slides>
  <Notes>11</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13</vt:i4>
      </vt:variant>
    </vt:vector>
  </HeadingPairs>
  <TitlesOfParts>
    <vt:vector size="28" baseType="lpstr">
      <vt:lpstr>Arial</vt:lpstr>
      <vt:lpstr>Calibri</vt:lpstr>
      <vt:lpstr>Consolas</vt:lpstr>
      <vt:lpstr>Segoe Sans Display</vt:lpstr>
      <vt:lpstr>Segoe Sans Display Semibold</vt:lpstr>
      <vt:lpstr>Segoe UI</vt:lpstr>
      <vt:lpstr>Segoe UI Semibold</vt:lpstr>
      <vt:lpstr>Space Grotesk</vt:lpstr>
      <vt:lpstr>Wingdings</vt:lpstr>
      <vt:lpstr>Microsoft Build 16:9 Template Light</vt:lpstr>
      <vt:lpstr>Microsoft Build 16:9 Template Dark</vt:lpstr>
      <vt:lpstr>Microsoft Ignite 16:9 Template Light</vt:lpstr>
      <vt:lpstr>Microsoft Ignite 16:9 Template Dark</vt:lpstr>
      <vt:lpstr>MS Ignite 16:9 Template Light</vt:lpstr>
      <vt:lpstr>Microsoft Build 16:9 Template Light</vt:lpstr>
      <vt:lpstr>Building Cloud Native Applications with Dapr and Radius on Azure</vt:lpstr>
      <vt:lpstr>Will Velida Lead Software Engineer at Mantel Group | Microsoft Azure MVP bsky.app/profile/willvelida.com</vt:lpstr>
      <vt:lpstr>What’s holding back distributed app development?</vt:lpstr>
      <vt:lpstr>Dapr from development to hosting</vt:lpstr>
      <vt:lpstr>Dapr components</vt:lpstr>
      <vt:lpstr>Why is building and running Cloud Native apps hard?</vt:lpstr>
      <vt:lpstr>PowerPoint Presentation</vt:lpstr>
      <vt:lpstr>PowerPoint Presentation</vt:lpstr>
      <vt:lpstr>PowerPoint Presentation</vt:lpstr>
      <vt:lpstr>Demo: Using Dapr and Radius together</vt:lpstr>
      <vt:lpstr>Thank you!</vt:lpstr>
      <vt:lpstr>PowerPoint Presentation</vt:lpstr>
      <vt:lpstr>Microsoft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Build</dc:subject>
  <dc:creator>Will Velida</dc:creator>
  <cp:keywords>Microsoft Build</cp:keywords>
  <dc:description/>
  <cp:lastModifiedBy>Will Velida</cp:lastModifiedBy>
  <cp:revision>6</cp:revision>
  <cp:lastPrinted>2023-02-15T20:48:24Z</cp:lastPrinted>
  <dcterms:created xsi:type="dcterms:W3CDTF">2024-11-05T08:14:09Z</dcterms:created>
  <dcterms:modified xsi:type="dcterms:W3CDTF">2024-11-19T22:49:35Z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0x0101006209E17EDD4C3C4685AA358602FADC11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